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2.svg" ContentType="image/svg+xml"/>
  <Override PartName="/ppt/media/image15.svg" ContentType="image/svg+xml"/>
  <Override PartName="/ppt/media/image19.svg" ContentType="image/svg+xml"/>
  <Override PartName="/ppt/media/image21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3"/>
    <p:sldId id="257" r:id="rId4"/>
    <p:sldId id="258" r:id="rId5"/>
    <p:sldId id="259" r:id="rId6"/>
    <p:sldId id="260" r:id="rId7"/>
  </p:sldIdLst>
  <p:sldSz cx="6858000" cy="9902825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73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1746" y="-1668"/>
      </p:cViewPr>
      <p:guideLst>
        <p:guide orient="horz" pos="3173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handoutMaster" Target="handoutMasters/handoutMaster1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customXml" Target="../customXml/item1.xml"/><Relationship Id="rId13" Type="http://schemas.openxmlformats.org/officeDocument/2006/relationships/customXmlProps" Target="../customXml/itemProps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png>
</file>

<file path=ppt/media/image12.svg>
</file>

<file path=ppt/media/image13.jpeg>
</file>

<file path=ppt/media/image14.png>
</file>

<file path=ppt/media/image15.svg>
</file>

<file path=ppt/media/image16.jpeg>
</file>

<file path=ppt/media/image17.png>
</file>

<file path=ppt/media/image18.png>
</file>

<file path=ppt/media/image19.svg>
</file>

<file path=ppt/media/image2.jpeg>
</file>

<file path=ppt/media/image20.png>
</file>

<file path=ppt/media/image21.sv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2356781" y="1279525"/>
            <a:ext cx="239208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1910482"/>
            <a:ext cx="5143500" cy="3158236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45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1683"/>
            <a:ext cx="5143500" cy="2391077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71488" y="796480"/>
            <a:ext cx="5915025" cy="8027679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373219"/>
            <a:ext cx="5915025" cy="1914238"/>
          </a:xfrm>
        </p:spPr>
        <p:txBody>
          <a:bodyPr anchor="ctr" anchorCtr="0">
            <a:normAutofit/>
          </a:bodyPr>
          <a:lstStyle>
            <a:lvl1pPr>
              <a:defRPr sz="33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331" y="2636375"/>
            <a:ext cx="5915025" cy="6283743"/>
          </a:xfrm>
        </p:spPr>
        <p:txBody>
          <a:bodyPr>
            <a:normAutofit/>
          </a:bodyPr>
          <a:lstStyle>
            <a:lvl1pPr>
              <a:defRPr sz="21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5416719"/>
            <a:ext cx="5536763" cy="1171926"/>
          </a:xfrm>
        </p:spPr>
        <p:txBody>
          <a:bodyPr anchor="b">
            <a:noAutofit/>
          </a:bodyPr>
          <a:lstStyle>
            <a:lvl1pPr>
              <a:defRPr sz="4500">
                <a:effectLst/>
              </a:defRPr>
            </a:lvl1pPr>
          </a:lstStyle>
          <a:p>
            <a:r>
              <a:rPr lang="en-US" dirty="0">
                <a:sym typeface="+mn-ea"/>
              </a:rPr>
              <a:t>Click to edit Master title style</a:t>
            </a:r>
            <a:endParaRPr lang="en-US" dirty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57316"/>
            <a:ext cx="4118372" cy="935131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373219"/>
            <a:ext cx="5915025" cy="1914238"/>
          </a:xfrm>
        </p:spPr>
        <p:txBody>
          <a:bodyPr>
            <a:normAutofit/>
          </a:bodyPr>
          <a:lstStyle>
            <a:lvl1pPr>
              <a:defRPr sz="3300" b="0" i="0">
                <a:effectLst/>
              </a:defRPr>
            </a:lvl1pPr>
          </a:lstStyle>
          <a:p>
            <a:r>
              <a:rPr lang="en-US" dirty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2636375"/>
            <a:ext cx="2914650" cy="628374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1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4706" y="2636375"/>
            <a:ext cx="2914650" cy="628374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1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275"/>
            <a:ext cx="5915025" cy="1914238"/>
          </a:xfrm>
        </p:spPr>
        <p:txBody>
          <a:bodyPr/>
          <a:lstStyle>
            <a:lvl1pPr>
              <a:defRPr sz="3300"/>
            </a:lvl1pPr>
          </a:lstStyle>
          <a:p>
            <a:r>
              <a:rPr lang="en-US" dirty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19889"/>
            <a:ext cx="2901255" cy="1189807"/>
          </a:xfrm>
        </p:spPr>
        <p:txBody>
          <a:bodyPr anchor="b"/>
          <a:lstStyle>
            <a:lvl1pPr marL="0" indent="0">
              <a:buNone/>
              <a:defRPr sz="18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77187"/>
            <a:ext cx="2901255" cy="51612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2519889"/>
            <a:ext cx="2915543" cy="1189807"/>
          </a:xfrm>
        </p:spPr>
        <p:txBody>
          <a:bodyPr anchor="b"/>
          <a:lstStyle>
            <a:lvl1pPr marL="0" indent="0">
              <a:buNone/>
              <a:defRPr sz="18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3777187"/>
            <a:ext cx="2915543" cy="5161272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3994682"/>
            <a:ext cx="5915025" cy="1914238"/>
          </a:xfrm>
        </p:spPr>
        <p:txBody>
          <a:bodyPr>
            <a:normAutofit/>
          </a:bodyPr>
          <a:lstStyle>
            <a:lvl1pPr algn="ctr">
              <a:defRPr sz="33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795" y="183400"/>
            <a:ext cx="2342925" cy="2310840"/>
          </a:xfrm>
        </p:spPr>
        <p:txBody>
          <a:bodyPr anchor="ctr" anchorCtr="0">
            <a:normAutofit/>
          </a:bodyPr>
          <a:lstStyle>
            <a:lvl1pPr>
              <a:defRPr sz="2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6000" y="1106688"/>
            <a:ext cx="3272273" cy="7356861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6653" y="2971080"/>
            <a:ext cx="2342925" cy="550429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26272" y="527275"/>
            <a:ext cx="860240" cy="8392843"/>
          </a:xfrm>
        </p:spPr>
        <p:txBody>
          <a:bodyPr vert="eaVert"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275"/>
            <a:ext cx="4994976" cy="839284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275"/>
            <a:ext cx="5915025" cy="1914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375"/>
            <a:ext cx="5915025" cy="6283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79170"/>
            <a:ext cx="1543050" cy="527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79170"/>
            <a:ext cx="2314575" cy="527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79170"/>
            <a:ext cx="1543050" cy="527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685800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 typeface="Arial" panose="020B0604020202020204" pitchFamily="34" charset="0"/>
        <a:buNone/>
        <a:defRPr sz="21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jpeg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3.jpeg"/><Relationship Id="rId2" Type="http://schemas.openxmlformats.org/officeDocument/2006/relationships/image" Target="../media/image12.svg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6.jpeg"/><Relationship Id="rId2" Type="http://schemas.openxmlformats.org/officeDocument/2006/relationships/image" Target="../media/image15.svg"/><Relationship Id="rId1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0.xml"/><Relationship Id="rId6" Type="http://schemas.openxmlformats.org/officeDocument/2006/relationships/image" Target="../media/image22.jpe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Группа 33"/>
          <p:cNvGrpSpPr/>
          <p:nvPr/>
        </p:nvGrpSpPr>
        <p:grpSpPr>
          <a:xfrm>
            <a:off x="27940" y="434340"/>
            <a:ext cx="6551295" cy="4964430"/>
            <a:chOff x="44" y="684"/>
            <a:chExt cx="10317" cy="7818"/>
          </a:xfrm>
        </p:grpSpPr>
        <p:pic>
          <p:nvPicPr>
            <p:cNvPr id="3" name="Изображение 2" descr="Training_data"/>
            <p:cNvPicPr>
              <a:picLocks noChangeAspect="1"/>
            </p:cNvPicPr>
            <p:nvPr/>
          </p:nvPicPr>
          <p:blipFill>
            <a:blip r:embed="rId1"/>
            <a:srcRect l="7028" t="9326" r="1019" b="17806"/>
            <a:stretch>
              <a:fillRect/>
            </a:stretch>
          </p:blipFill>
          <p:spPr>
            <a:xfrm>
              <a:off x="439" y="1068"/>
              <a:ext cx="4144" cy="1940"/>
            </a:xfrm>
            <a:prstGeom prst="rect">
              <a:avLst/>
            </a:prstGeom>
          </p:spPr>
        </p:pic>
        <p:pic>
          <p:nvPicPr>
            <p:cNvPr id="4" name="Изображение 3" descr="Predictors_importanc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0" y="3008"/>
              <a:ext cx="5116" cy="3024"/>
            </a:xfrm>
            <a:prstGeom prst="rect">
              <a:avLst/>
            </a:prstGeom>
          </p:spPr>
        </p:pic>
        <p:pic>
          <p:nvPicPr>
            <p:cNvPr id="6" name="Изображение 5" descr="Response_to_Temperatur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0" y="5856"/>
              <a:ext cx="4479" cy="2647"/>
            </a:xfrm>
            <a:prstGeom prst="rect">
              <a:avLst/>
            </a:prstGeom>
          </p:spPr>
        </p:pic>
        <p:pic>
          <p:nvPicPr>
            <p:cNvPr id="7" name="Изображение 6" descr="SDM_prediction_BTN1_Europ"/>
            <p:cNvPicPr>
              <a:picLocks noChangeAspect="1"/>
            </p:cNvPicPr>
            <p:nvPr/>
          </p:nvPicPr>
          <p:blipFill>
            <a:blip r:embed="rId4"/>
            <a:srcRect l="27963" r="34928" b="9216"/>
            <a:stretch>
              <a:fillRect/>
            </a:stretch>
          </p:blipFill>
          <p:spPr>
            <a:xfrm>
              <a:off x="4662" y="1138"/>
              <a:ext cx="2835" cy="4098"/>
            </a:xfrm>
            <a:prstGeom prst="rect">
              <a:avLst/>
            </a:prstGeom>
          </p:spPr>
        </p:pic>
        <p:pic>
          <p:nvPicPr>
            <p:cNvPr id="8" name="Изображение 7" descr="SDM_prediction_BTN2_Europ"/>
            <p:cNvPicPr>
              <a:picLocks noChangeAspect="1"/>
            </p:cNvPicPr>
            <p:nvPr/>
          </p:nvPicPr>
          <p:blipFill>
            <a:blip r:embed="rId5"/>
            <a:srcRect l="27889" r="34630" b="9091"/>
            <a:stretch>
              <a:fillRect/>
            </a:stretch>
          </p:blipFill>
          <p:spPr>
            <a:xfrm>
              <a:off x="7502" y="1138"/>
              <a:ext cx="2859" cy="4098"/>
            </a:xfrm>
            <a:prstGeom prst="rect">
              <a:avLst/>
            </a:prstGeom>
          </p:spPr>
        </p:pic>
        <p:pic>
          <p:nvPicPr>
            <p:cNvPr id="9" name="Изображение 8" descr="SDM_prediction_BTN1_Far_East"/>
            <p:cNvPicPr>
              <a:picLocks noChangeAspect="1"/>
            </p:cNvPicPr>
            <p:nvPr/>
          </p:nvPicPr>
          <p:blipFill>
            <a:blip r:embed="rId6"/>
            <a:srcRect l="22685" t="6634" r="29019" b="8621"/>
            <a:stretch>
              <a:fillRect/>
            </a:stretch>
          </p:blipFill>
          <p:spPr>
            <a:xfrm>
              <a:off x="4662" y="5336"/>
              <a:ext cx="2835" cy="2938"/>
            </a:xfrm>
            <a:prstGeom prst="rect">
              <a:avLst/>
            </a:prstGeom>
          </p:spPr>
        </p:pic>
        <p:pic>
          <p:nvPicPr>
            <p:cNvPr id="10" name="Изображение 9" descr="SDM_prediction_BTN2_Far_East"/>
            <p:cNvPicPr>
              <a:picLocks noChangeAspect="1"/>
            </p:cNvPicPr>
            <p:nvPr/>
          </p:nvPicPr>
          <p:blipFill>
            <a:blip r:embed="rId7"/>
            <a:srcRect l="22667" t="6898" r="28824" b="8903"/>
            <a:stretch>
              <a:fillRect/>
            </a:stretch>
          </p:blipFill>
          <p:spPr>
            <a:xfrm>
              <a:off x="7497" y="5336"/>
              <a:ext cx="2864" cy="2938"/>
            </a:xfrm>
            <a:prstGeom prst="rect">
              <a:avLst/>
            </a:prstGeom>
          </p:spPr>
        </p:pic>
        <p:sp>
          <p:nvSpPr>
            <p:cNvPr id="11" name="Текстовое поле 10"/>
            <p:cNvSpPr txBox="1"/>
            <p:nvPr/>
          </p:nvSpPr>
          <p:spPr>
            <a:xfrm>
              <a:off x="439" y="752"/>
              <a:ext cx="4072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ru-RU" sz="1000"/>
                <a:t>Обучающая выборка</a:t>
              </a:r>
              <a:endParaRPr lang="ru-RU" altLang="ru-RU" sz="1000"/>
            </a:p>
          </p:txBody>
        </p:sp>
        <p:pic>
          <p:nvPicPr>
            <p:cNvPr id="12" name="Изображение 11" descr="SDM_prediction_BTN1_Far_East"/>
            <p:cNvPicPr>
              <a:picLocks noChangeAspect="1"/>
            </p:cNvPicPr>
            <p:nvPr/>
          </p:nvPicPr>
          <p:blipFill>
            <a:blip r:embed="rId6"/>
            <a:srcRect l="71066" t="30402" r="16208" b="33831"/>
            <a:stretch>
              <a:fillRect/>
            </a:stretch>
          </p:blipFill>
          <p:spPr>
            <a:xfrm>
              <a:off x="6896" y="7302"/>
              <a:ext cx="536" cy="890"/>
            </a:xfrm>
            <a:prstGeom prst="rect">
              <a:avLst/>
            </a:prstGeom>
          </p:spPr>
        </p:pic>
        <p:pic>
          <p:nvPicPr>
            <p:cNvPr id="13" name="Изображение 12" descr="SDM_prediction_BTN2_Far_East"/>
            <p:cNvPicPr>
              <a:picLocks noChangeAspect="1"/>
            </p:cNvPicPr>
            <p:nvPr/>
          </p:nvPicPr>
          <p:blipFill>
            <a:blip r:embed="rId7"/>
            <a:srcRect l="72277" t="32089" r="16087" b="34438"/>
            <a:stretch>
              <a:fillRect/>
            </a:stretch>
          </p:blipFill>
          <p:spPr>
            <a:xfrm>
              <a:off x="9775" y="7362"/>
              <a:ext cx="488" cy="830"/>
            </a:xfrm>
            <a:prstGeom prst="rect">
              <a:avLst/>
            </a:prstGeom>
          </p:spPr>
        </p:pic>
        <p:sp>
          <p:nvSpPr>
            <p:cNvPr id="14" name="Текстовое поле 13"/>
            <p:cNvSpPr txBox="1"/>
            <p:nvPr/>
          </p:nvSpPr>
          <p:spPr>
            <a:xfrm>
              <a:off x="4825" y="684"/>
              <a:ext cx="5536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ru-RU" sz="1000"/>
                <a:t>Предсказание модели</a:t>
              </a:r>
              <a:endParaRPr lang="ru-RU" altLang="ru-RU" sz="1000"/>
            </a:p>
          </p:txBody>
        </p:sp>
        <p:sp>
          <p:nvSpPr>
            <p:cNvPr id="15" name="Прямоугольник 14"/>
            <p:cNvSpPr/>
            <p:nvPr/>
          </p:nvSpPr>
          <p:spPr>
            <a:xfrm>
              <a:off x="44" y="1098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А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16" name="Прямоугольник 15"/>
            <p:cNvSpPr/>
            <p:nvPr/>
          </p:nvSpPr>
          <p:spPr>
            <a:xfrm>
              <a:off x="44" y="306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Б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17" name="Прямоугольник 16"/>
            <p:cNvSpPr/>
            <p:nvPr/>
          </p:nvSpPr>
          <p:spPr>
            <a:xfrm>
              <a:off x="44" y="590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В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pic>
          <p:nvPicPr>
            <p:cNvPr id="19" name="Изображение 18" descr="Predictors_importance"/>
            <p:cNvPicPr>
              <a:picLocks noChangeAspect="1"/>
            </p:cNvPicPr>
            <p:nvPr/>
          </p:nvPicPr>
          <p:blipFill>
            <a:blip r:embed="rId2"/>
            <a:srcRect l="87041" t="36376" r="1446" b="44411"/>
            <a:stretch>
              <a:fillRect/>
            </a:stretch>
          </p:blipFill>
          <p:spPr>
            <a:xfrm>
              <a:off x="551" y="3122"/>
              <a:ext cx="589" cy="581"/>
            </a:xfrm>
            <a:prstGeom prst="rect">
              <a:avLst/>
            </a:prstGeom>
          </p:spPr>
        </p:pic>
        <p:sp>
          <p:nvSpPr>
            <p:cNvPr id="20" name="Прямоугольник 19"/>
            <p:cNvSpPr/>
            <p:nvPr/>
          </p:nvSpPr>
          <p:spPr>
            <a:xfrm>
              <a:off x="4701" y="1480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Г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Прямоугольник 20"/>
            <p:cNvSpPr/>
            <p:nvPr/>
          </p:nvSpPr>
          <p:spPr>
            <a:xfrm>
              <a:off x="7552" y="1480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Д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2" name="Прямоугольник 21"/>
            <p:cNvSpPr/>
            <p:nvPr/>
          </p:nvSpPr>
          <p:spPr>
            <a:xfrm>
              <a:off x="4701" y="536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Е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3" name="Прямоугольник 22"/>
            <p:cNvSpPr/>
            <p:nvPr/>
          </p:nvSpPr>
          <p:spPr>
            <a:xfrm>
              <a:off x="7531" y="536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Ж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4" name="Стрелка вправо 23"/>
            <p:cNvSpPr/>
            <p:nvPr/>
          </p:nvSpPr>
          <p:spPr>
            <a:xfrm rot="6240000">
              <a:off x="6861" y="2133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5" name="Стрелка вправо 24"/>
            <p:cNvSpPr/>
            <p:nvPr/>
          </p:nvSpPr>
          <p:spPr>
            <a:xfrm rot="11820000">
              <a:off x="6681" y="6648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6" name="Стрелка вправо 25"/>
            <p:cNvSpPr/>
            <p:nvPr/>
          </p:nvSpPr>
          <p:spPr>
            <a:xfrm rot="11820000">
              <a:off x="6509" y="7088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7" name="Стрелка вправо 26"/>
            <p:cNvSpPr/>
            <p:nvPr/>
          </p:nvSpPr>
          <p:spPr>
            <a:xfrm rot="11820000">
              <a:off x="6452" y="7207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8" name="Стрелка вправо 27"/>
            <p:cNvSpPr/>
            <p:nvPr/>
          </p:nvSpPr>
          <p:spPr>
            <a:xfrm rot="11820000">
              <a:off x="9246" y="7309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29" name="Стрелка вправо 28"/>
            <p:cNvSpPr/>
            <p:nvPr/>
          </p:nvSpPr>
          <p:spPr>
            <a:xfrm rot="11820000">
              <a:off x="9326" y="7182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30" name="Стрелка вправо 29"/>
            <p:cNvSpPr/>
            <p:nvPr/>
          </p:nvSpPr>
          <p:spPr>
            <a:xfrm rot="11820000">
              <a:off x="9370" y="7055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31" name="Стрелка вправо 30"/>
            <p:cNvSpPr/>
            <p:nvPr/>
          </p:nvSpPr>
          <p:spPr>
            <a:xfrm rot="8160000">
              <a:off x="9600" y="6741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32" name="Стрелка вправо 31"/>
            <p:cNvSpPr/>
            <p:nvPr/>
          </p:nvSpPr>
          <p:spPr>
            <a:xfrm rot="8160000">
              <a:off x="9759" y="2170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  <p:sp>
          <p:nvSpPr>
            <p:cNvPr id="33" name="Стрелка вправо 32"/>
            <p:cNvSpPr/>
            <p:nvPr/>
          </p:nvSpPr>
          <p:spPr>
            <a:xfrm rot="12420000">
              <a:off x="10063" y="2694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Изображение 6" descr="Var_importance_Response_to_Temperature_Salinuty_Far_Eas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240" y="240030"/>
            <a:ext cx="6066155" cy="3584575"/>
          </a:xfrm>
          <a:prstGeom prst="rect">
            <a:avLst/>
          </a:prstGeom>
        </p:spPr>
      </p:pic>
      <p:grpSp>
        <p:nvGrpSpPr>
          <p:cNvPr id="13" name="Группа 12"/>
          <p:cNvGrpSpPr/>
          <p:nvPr/>
        </p:nvGrpSpPr>
        <p:grpSpPr>
          <a:xfrm>
            <a:off x="805815" y="3692525"/>
            <a:ext cx="2220595" cy="2668905"/>
            <a:chOff x="-219" y="7819"/>
            <a:chExt cx="5204" cy="6254"/>
          </a:xfrm>
        </p:grpSpPr>
        <p:pic>
          <p:nvPicPr>
            <p:cNvPr id="8" name="Изображение 7" descr="SDM_prediction_BTN1_Far_East"/>
            <p:cNvPicPr>
              <a:picLocks noChangeAspect="1"/>
            </p:cNvPicPr>
            <p:nvPr/>
          </p:nvPicPr>
          <p:blipFill>
            <a:blip r:embed="rId2"/>
            <a:srcRect l="17139" r="34676" b="1975"/>
            <a:stretch>
              <a:fillRect/>
            </a:stretch>
          </p:blipFill>
          <p:spPr>
            <a:xfrm>
              <a:off x="-219" y="7819"/>
              <a:ext cx="5204" cy="6254"/>
            </a:xfrm>
            <a:prstGeom prst="rect">
              <a:avLst/>
            </a:prstGeom>
          </p:spPr>
        </p:pic>
        <p:sp>
          <p:nvSpPr>
            <p:cNvPr id="10" name="Прямоугольник 9"/>
            <p:cNvSpPr/>
            <p:nvPr/>
          </p:nvSpPr>
          <p:spPr>
            <a:xfrm>
              <a:off x="-219" y="8304"/>
              <a:ext cx="5204" cy="576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</p:grpSp>
      <p:grpSp>
        <p:nvGrpSpPr>
          <p:cNvPr id="12" name="Группа 11"/>
          <p:cNvGrpSpPr/>
          <p:nvPr/>
        </p:nvGrpSpPr>
        <p:grpSpPr>
          <a:xfrm>
            <a:off x="3299460" y="3692525"/>
            <a:ext cx="2266950" cy="2668905"/>
            <a:chOff x="6796" y="7819"/>
            <a:chExt cx="5313" cy="6254"/>
          </a:xfrm>
        </p:grpSpPr>
        <p:pic>
          <p:nvPicPr>
            <p:cNvPr id="9" name="Изображение 8" descr="SDM_prediction_BTN2_Far_East"/>
            <p:cNvPicPr>
              <a:picLocks noChangeAspect="1"/>
            </p:cNvPicPr>
            <p:nvPr/>
          </p:nvPicPr>
          <p:blipFill>
            <a:blip r:embed="rId3"/>
            <a:srcRect l="16306" r="34500" b="1975"/>
            <a:stretch>
              <a:fillRect/>
            </a:stretch>
          </p:blipFill>
          <p:spPr>
            <a:xfrm>
              <a:off x="6796" y="7819"/>
              <a:ext cx="5313" cy="6254"/>
            </a:xfrm>
            <a:prstGeom prst="rect">
              <a:avLst/>
            </a:prstGeom>
          </p:spPr>
        </p:pic>
        <p:sp>
          <p:nvSpPr>
            <p:cNvPr id="11" name="Прямоугольник 10"/>
            <p:cNvSpPr/>
            <p:nvPr/>
          </p:nvSpPr>
          <p:spPr>
            <a:xfrm>
              <a:off x="6905" y="8304"/>
              <a:ext cx="5204" cy="576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altLang="en-US"/>
            </a:p>
          </p:txBody>
        </p:sp>
      </p:grpSp>
      <p:sp>
        <p:nvSpPr>
          <p:cNvPr id="22" name="Прямоугольник 21"/>
          <p:cNvSpPr/>
          <p:nvPr/>
        </p:nvSpPr>
        <p:spPr>
          <a:xfrm>
            <a:off x="1040765" y="182245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ru-RU" sz="1000">
                <a:solidFill>
                  <a:schemeClr val="tx1"/>
                </a:solidFill>
              </a:rPr>
              <a:t>A</a:t>
            </a:r>
            <a:endParaRPr lang="en-US" altLang="ru-RU" sz="1000">
              <a:solidFill>
                <a:schemeClr val="tx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040765" y="1916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altLang="ru-RU" sz="1000">
                <a:solidFill>
                  <a:schemeClr val="tx1"/>
                </a:solidFill>
              </a:rPr>
              <a:t>Б</a:t>
            </a:r>
            <a:endParaRPr lang="ru-RU" altLang="ru-RU" sz="100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3670935" y="1916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altLang="en-US" sz="1000">
                <a:solidFill>
                  <a:schemeClr val="tx1"/>
                </a:solidFill>
              </a:rPr>
              <a:t>В</a:t>
            </a:r>
            <a:endParaRPr lang="ru-RU" altLang="en-US" sz="1000">
              <a:solidFill>
                <a:schemeClr val="tx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527685" y="3948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altLang="en-US" sz="1000">
                <a:solidFill>
                  <a:schemeClr val="tx1"/>
                </a:solidFill>
              </a:rPr>
              <a:t>Г</a:t>
            </a:r>
            <a:endParaRPr lang="ru-RU" altLang="en-US" sz="1000">
              <a:solidFill>
                <a:schemeClr val="tx1"/>
              </a:solidFill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3087370" y="3948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altLang="en-US" sz="1000">
                <a:solidFill>
                  <a:schemeClr val="tx1"/>
                </a:solidFill>
              </a:rPr>
              <a:t>Д</a:t>
            </a:r>
            <a:endParaRPr lang="ru-RU" altLang="en-US" sz="1000">
              <a:solidFill>
                <a:schemeClr val="tx1"/>
              </a:solidFill>
            </a:endParaRPr>
          </a:p>
        </p:txBody>
      </p:sp>
      <p:pic>
        <p:nvPicPr>
          <p:cNvPr id="19" name="Замещающее содержимое 18" descr="SDM_prediction_BTN1_Far_East"/>
          <p:cNvPicPr>
            <a:picLocks noGrp="1" noChangeAspect="1"/>
          </p:cNvPicPr>
          <p:nvPr>
            <p:ph sz="quarter" idx="13"/>
          </p:nvPr>
        </p:nvPicPr>
        <p:blipFill>
          <a:blip r:embed="rId2"/>
          <a:srcRect l="68982" t="42897" r="20746" b="29188"/>
          <a:stretch>
            <a:fillRect/>
          </a:stretch>
        </p:blipFill>
        <p:spPr>
          <a:xfrm>
            <a:off x="2472690" y="5721350"/>
            <a:ext cx="375920" cy="604520"/>
          </a:xfrm>
        </p:spPr>
      </p:pic>
      <p:sp>
        <p:nvSpPr>
          <p:cNvPr id="20" name="Текстовое поле 19"/>
          <p:cNvSpPr txBox="1"/>
          <p:nvPr/>
        </p:nvSpPr>
        <p:spPr>
          <a:xfrm>
            <a:off x="2265680" y="5542280"/>
            <a:ext cx="82169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900"/>
              <a:t>Вероятность</a:t>
            </a:r>
            <a:endParaRPr lang="ru-RU" altLang="en-US" sz="900"/>
          </a:p>
        </p:txBody>
      </p:sp>
      <p:pic>
        <p:nvPicPr>
          <p:cNvPr id="35" name="Изображение 34" descr="SDM_prediction_BTN2_Far_East"/>
          <p:cNvPicPr>
            <a:picLocks noChangeAspect="1"/>
          </p:cNvPicPr>
          <p:nvPr/>
        </p:nvPicPr>
        <p:blipFill>
          <a:blip r:embed="rId3"/>
          <a:srcRect l="69675" t="42564" r="22057" b="29076"/>
          <a:stretch>
            <a:fillRect/>
          </a:stretch>
        </p:blipFill>
        <p:spPr>
          <a:xfrm>
            <a:off x="5023485" y="5718175"/>
            <a:ext cx="299085" cy="607695"/>
          </a:xfrm>
          <a:prstGeom prst="rect">
            <a:avLst/>
          </a:prstGeom>
        </p:spPr>
      </p:pic>
      <p:sp>
        <p:nvSpPr>
          <p:cNvPr id="38" name="Текстовое поле 37"/>
          <p:cNvSpPr txBox="1"/>
          <p:nvPr/>
        </p:nvSpPr>
        <p:spPr>
          <a:xfrm>
            <a:off x="4787900" y="5542280"/>
            <a:ext cx="82169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900"/>
              <a:t>Вероятность</a:t>
            </a:r>
            <a:endParaRPr lang="ru-RU" altLang="en-US" sz="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41456" y="1005840"/>
            <a:ext cx="6858000" cy="4615180"/>
            <a:chOff x="41456" y="1005840"/>
            <a:chExt cx="6858000" cy="4615180"/>
          </a:xfrm>
        </p:grpSpPr>
        <p:pic>
          <p:nvPicPr>
            <p:cNvPr id="11" name="2384804F-3998-4D57-9195-F3826E402611-1" descr="wpp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556260" y="1005840"/>
              <a:ext cx="5828393" cy="110092"/>
            </a:xfrm>
            <a:prstGeom prst="rect">
              <a:avLst/>
            </a:prstGeom>
          </p:spPr>
        </p:pic>
        <p:sp>
          <p:nvSpPr>
            <p:cNvPr id="12" name="Текстовое поле 11"/>
            <p:cNvSpPr txBox="1"/>
            <p:nvPr/>
          </p:nvSpPr>
          <p:spPr>
            <a:xfrm>
              <a:off x="690245" y="1230630"/>
              <a:ext cx="2733040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ru-RU" sz="1200"/>
                <a:t>BTN1</a:t>
              </a:r>
              <a:endParaRPr lang="en-US" altLang="ru-RU" sz="1200"/>
            </a:p>
          </p:txBody>
        </p:sp>
        <p:sp>
          <p:nvSpPr>
            <p:cNvPr id="13" name="Текстовое поле 12"/>
            <p:cNvSpPr txBox="1"/>
            <p:nvPr/>
          </p:nvSpPr>
          <p:spPr>
            <a:xfrm>
              <a:off x="3651885" y="1230630"/>
              <a:ext cx="2733040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ru-RU" sz="1200"/>
                <a:t>BTN2</a:t>
              </a:r>
              <a:endParaRPr lang="en-US" altLang="ru-RU" sz="1200"/>
            </a:p>
          </p:txBody>
        </p:sp>
        <p:pic>
          <p:nvPicPr>
            <p:cNvPr id="3" name="Рисунок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56" y="1506220"/>
              <a:ext cx="6858000" cy="41148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-88265" y="3335020"/>
            <a:ext cx="6858000" cy="4380230"/>
            <a:chOff x="-139" y="5252"/>
            <a:chExt cx="10800" cy="6898"/>
          </a:xfrm>
        </p:grpSpPr>
        <p:pic>
          <p:nvPicPr>
            <p:cNvPr id="5" name="2384804F-3998-4D57-9195-F3826E402611-6" descr="C:/Users/polyd/AppData/Local/Temp/wpp.sgJfoQwpp"/>
            <p:cNvPicPr>
              <a:picLocks noChangeAspect="1"/>
            </p:cNvPicPr>
            <p:nvPr/>
          </p:nvPicPr>
          <p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p:blipFill>
          <p:spPr>
            <a:xfrm>
              <a:off x="468" y="5252"/>
              <a:ext cx="9586" cy="295"/>
            </a:xfrm>
            <a:prstGeom prst="rect">
              <a:avLst/>
            </a:prstGeom>
          </p:spPr>
        </p:pic>
        <p:sp>
          <p:nvSpPr>
            <p:cNvPr id="12" name="Прямоугольник 11"/>
            <p:cNvSpPr/>
            <p:nvPr/>
          </p:nvSpPr>
          <p:spPr>
            <a:xfrm>
              <a:off x="2730" y="5252"/>
              <a:ext cx="820" cy="29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530" y="5306"/>
              <a:ext cx="1225" cy="3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i="1" dirty="0" err="1"/>
                <a:t>No_gametes</a:t>
              </a:r>
              <a:endParaRPr lang="ru-RU" sz="900" i="1" dirty="0"/>
            </a:p>
          </p:txBody>
        </p:sp>
        <p:pic>
          <p:nvPicPr>
            <p:cNvPr id="2" name="Изображение 1" descr="BTN1_BTN2_gonad_Magadan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39" y="5670"/>
              <a:ext cx="10800" cy="648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Группа 11"/>
          <p:cNvGrpSpPr/>
          <p:nvPr/>
        </p:nvGrpSpPr>
        <p:grpSpPr>
          <a:xfrm>
            <a:off x="445770" y="2218129"/>
            <a:ext cx="6426200" cy="6664886"/>
            <a:chOff x="445770" y="2218129"/>
            <a:chExt cx="6426200" cy="6664886"/>
          </a:xfrm>
        </p:grpSpPr>
        <p:pic>
          <p:nvPicPr>
            <p:cNvPr id="4" name="Изображение 3" descr="Mussel measure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421255" y="3218890"/>
              <a:ext cx="2520950" cy="1808405"/>
            </a:xfrm>
            <a:prstGeom prst="rect">
              <a:avLst/>
            </a:prstGeom>
          </p:spPr>
        </p:pic>
        <p:pic>
          <p:nvPicPr>
            <p:cNvPr id="6" name="2384804F-3998-4D57-9195-F3826E402611-3" descr="wpp"/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2025649" y="2218129"/>
              <a:ext cx="3289301" cy="193118"/>
            </a:xfrm>
            <a:prstGeom prst="rect">
              <a:avLst/>
            </a:prstGeom>
          </p:spPr>
        </p:pic>
        <p:pic>
          <p:nvPicPr>
            <p:cNvPr id="7" name="2384804F-3998-4D57-9195-F3826E402611-4" descr="C:/Users/polyd/AppData/Local/Temp/wpp.InVYJrwpp"/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2659380" y="2987277"/>
              <a:ext cx="1539240" cy="231613"/>
            </a:xfrm>
            <a:prstGeom prst="rect">
              <a:avLst/>
            </a:prstGeom>
          </p:spPr>
        </p:pic>
        <p:pic>
          <p:nvPicPr>
            <p:cNvPr id="5" name="Рисунок 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770" y="5027295"/>
              <a:ext cx="6426200" cy="385572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2162851" y="2987277"/>
              <a:ext cx="25840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1000" dirty="0"/>
                <a:t>А</a:t>
              </a:r>
              <a:endParaRPr lang="ru-RU" dirty="0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2384804F-3998-4D57-9195-F3826E402611-1">
      <extobjdata type="2384804F-3998-4D57-9195-F3826E402611" data="ewoJIkltZ1NldHRpbmdKc29uIiA6ICJ7XCJoZWlnaHRcIjoxNy44NTcxNDI4NTcxNDI4NTQsXCJ3aWR0aFwiOjQ1OC45Mjg1NzE0Mjg1NzE0fSIsCgkiTGF0ZXgiIDogIkdBTTogUHJldmFsZW5jZSA9IGJfMCArIHMoRGlzdF97UG9ydH18TGluZWFnZSkgKyBzKEZldGNofExpbmVhZ2UpICsgcyhQQzF8TGluZWFnZSkgK3MoT0dQfExpbmVhZ2UpICsgTGluZWFnZSArIFxcdmFyZXBzaWxvbiIsCgkiTGF0ZXhJbWdCYXNlNjQiIDogIlBITjJaeUI0Yld4dWN6MGlhSFIwY0RvdkwzZDNkeTUzTXk1dmNtY3ZNakF3TUM5emRtY2lJSGRwWkhSb1BTSXhNVGt1TWpZMlpYZ2lJR2hsYVdkb2REMGlNaTR5TmpKbGVDSWdjbTlzWlQwaWFXMW5JaUJtYjJOMWMyRmliR1U5SW1aaGJITmxJaUIyYVdWM1FtOTRQU0l3SUMwM05UQWdOVEkzTVRVdU5TQXhNREF3SWlCNGJXeHVjenA0YkdsdWF6MGlhSFIwY0RvdkwzZDNkeTUzTXk1dmNtY3ZNVGs1T1M5NGJHbHVheUlnWVhKcFlTMW9hV1JrWlc0OUluUnlkV1VpSUhOMGVXeGxQU0oyWlhKMGFXTmhiQzFoYkdsbmJqb2dMVEF1TlRZMlpYZzdJRzFoZUMxM2FXUjBhRG9nT1RnbE95SStQR1JsWm5NK1BIQmhkR2dnYVdROUlrMUtXQzB6TFZSRldDMUpMVEZFTkROQklpQmtQU0pOTlRBZ01qVXlVVFV3SURNMk55QXhNVGNnTkRjelZESTROaUEyTkRGVU5Ea3dJRGN3TkZFMU9EQWdOekEwSURZek15QTJOVE5STmpReUlEWTBNeUEyTkRnZ05qTTJWRFkxTmlBMk1qWk1OalUzSURZeU0xRTJOakFnTmpJeklEWTROQ0EyTkRsUk5qa3hJRFkxTlNBMk9Ua2dOall6VkRjeE5TQTJOemxVTnpJMUlEWTVNRXczTkRBZ056QTFTRGMwTmxFM05qQWdOekExSURjMk1DQTJPVGhSTnpZd0lEWTVOQ0EzTWpnZ05UWXhVVFk1TWlBME1qSWdOamt5SURReU1WRTJPVEFnTkRFMklEWTROeUEwTVRWVU5qWTVJRFF4TTBnMk5UTlJOalEzSURReE9TQTJORGNnTkRJeVVUWTBOeUEwTWpNZ05qUTRJRFF5T1ZRMk5UQWdORFE1VkRZMU1TQTBPREZSTmpVeElEVTFNaUEyTVRrZ05qQTFWRFV4TUNBMk5UbFJORGt5SURZMU9TQTBOekVnTmpVMlZEUXhPQ0EyTkROVU16VTNJRFl4TlZReU9UUWdOVFkzVkRJek5pQTBPVFpVTVRnNUlETTVORlF4TlRnZ01qWXdVVEUxTmlBeU5ESWdNVFUySURJeU1WRXhOVFlnTVRjeklERTNNQ0F4TXpaVU1qQTJJRGM1VkRJMU5pQTBOVlF6TURnZ01qaFVNelV6SURJMFVUUXdOeUF5TkNBME5USWdORGRVTlRFMElERXdObEUxTVRjZ01URTBJRFV5T1NBeE5qRlVOVFF4SURJeE5GRTFOREVnTWpJeUlEVXlPQ0F5TWpSVU5EWTRJREl5TjBnME16RlJOREkxSURJek15QTBNalVnTWpNMVZEUXlOeUF5TlRSUk5ETXhJREkyTnlBME16Y2dNamN6U0RRMU5GRTBPVFFnTWpjeElEVTVOQ0F5TnpGUk5qTTBJREkzTVNBMk5Ua2dNamN4VkRZNU5TQXlOekpVTnpBM0lESTNNbEUzTWpFZ01qY3lJRGN5TVNBeU5qTlJOekl4SURJMk1TQTNNVGtnTWpRNVVUY3hOQ0F5TXpBZ056QTVJREl5T0ZFM01EWWdNakkzSURZNU5DQXlNamRSTmpjMElESXlOeUEyTlRNZ01qSTBVVFkwTmlBeU1qRWdOalF6SURJeE5WUTJNamtnTVRZMFVUWXlNQ0F4TXpFZ05qRTBJREV3T0ZFMU9Ea2dOaUExT0RZZ00xRTFPRFFnTVNBMU9ERWdNVkUxTnpFZ01TQTFOVE1nTWpGVU5UTXdJRFV5VVRVek1DQTFNeUExTWpnZ05USlVOVEl5SURRM1VUUTBPQ0F0TWpJZ016SXlJQzB5TWxFeU1ERWdMVEl5SURFeU5pQTFOVlExTUNBeU5USmFJaTgrUEhCaGRHZ2dhV1E5SWsxS1dDMHpMVlJGV0MxSkxURkVORE0wSWlCa1BTSk5NakE0SURjMFVUSXdPQ0ExTUNBeU5UUWdORFpSTWpjeUlEUTJJREkzTWlBek5WRXlOeklnTXpRZ01qY3dJREl5VVRJMk55QTRJREkyTkNBMFZESTFNU0F3VVRJME9TQXdJREl6T1NBd1ZESXdOU0F4VkRFME1TQXlVVGN3SURJZ05UQWdNRWcwTWxFek5TQTNJRE0xSURFeFVUTTNJRE00SURRNElEUTJTRFl5VVRFek1pQTBPU0F4TmpRZ09UWlJNVGN3SURFd01pQXpORFVnTkRBeFZEVXlNeUEzTURSUk5UTXdJRGN4TmlBMU5EY2dOekUyU0RVMU5VZzFOekpSTlRjNElEY3dOeUExTnpnZ056QTJURFl3TmlBek9ETlJOak0wSURZd0lEWXpOaUExTjFFMk5ERWdORFlnTnpBeElEUTJVVGN5TmlBME5pQTNNallnTXpaUk56STJJRE0wSURjeU15QXlNbEUzTWpBZ055QTNNVGdnTkZRM01EUWdNRkUzTURFZ01DQTJPVEFnTUZRMk5URWdNVlExTnpnZ01sRTBPRFFnTWlBME5UVWdNRWcwTkROUk5ETTNJRFlnTkRNM0lEbFVORE01SURJM1VUUTBNeUEwTUNBME5EVWdORE5NTkRRNUlEUTJTRFEyT1ZFMU1qTWdORGtnTlRNeklEWXpURFV5TVNBeU1UTklNamd6VERJME9TQXhOVFZSTWpBNElEZzJJREl3T0NBM05GcE5OVEUySURJMk1GRTFNVFlnTWpjeElEVXdOQ0EwTVRaVU5Ea3dJRFUyTWt3ME5qTWdOVEU1VVRRME55QTBPVElnTkRBd0lEUXhNa3d6TVRBZ01qWXdURFF4TXlBeU5UbFJOVEUySURJMU9TQTFNVFlnTWpZd1dpSXZQanh3WVhSb0lHbGtQU0pOU2xndE15MVVSVmd0U1MweFJEUTBNQ0lnWkQwaVRUSTRPU0EyTWpsUk1qZzVJRFl6TlNBeU16SWdOak0zVVRJd09DQTJNemNnTWpBeElEWXpPRlF4T1RRZ05qUTRVVEU1TkNBMk5Ea2dNVGsySURZMU9WRXhPVGNnTmpZeUlERTVPQ0EyTmpaVU1UazVJRFkzTVZReU1ERWdOamMyVkRJd015QTJOemxVTWpBM0lEWTRNVlF5TVRJZ05qZ3pWREl5TUNBMk9ETlVNak15SURZNE5GRXlNemdnTmpnMElESTJNaUEyT0RSVU16QTNJRFk0TTFFek9EWWdOamd6SURNNU9DQTJPRE5VTkRFMElEWTNPRkUwTVRVZ05qYzBJRFExTVNBek9UWk1ORGczSURFeE4wdzFNVEFnTVRVMFVUVXpOQ0F4T1RBZ05UYzBJREkxTkZRMk5qSWdNemswVVRnek55QTJOek1nT0RNNUlEWTNOVkU0TkRBZ05qYzJJRGcwTWlBMk56aFVPRFEySURZNE1VdzROVElnTmpnelNEazBPRkU1TmpVZ05qZ3pJRGs0T0NBMk9ETlVNVEF4TnlBMk9EUlJNVEExTVNBMk9EUWdNVEExTVNBMk56TlJNVEExTVNBMk5qZ2dNVEEwT0NBMk5UWlVNVEEwTlNBMk5ETlJNVEEwTVNBMk16Y2dNVEF3T0NBMk16ZFJPVFk0SURZek5pQTVOVGNnTmpNMFZEa3pPU0EyTWpOUk9UTTJJRFl4T0NBNE5qY2dNelF3VkRjNU55QTFPVkUzT1RjZ05UVWdOems0SURVMFZEZ3dOU0ExTUZRNE1qSWdORGhVT0RVMUlEUTJTRGc0TmxFNE9USWdNemNnT0RreUlETTFVVGc1TWlBeE9TQTRPRFVnTlZFNE9EQWdNQ0E0TmprZ01GRTROalFnTUNBNE1qZ2dNVlEzTXpZZ01sRTJOelVnTWlBMk5EUWdNbFEyTURrZ01WRTFPVElnTVNBMU9USWdNVEZSTlRreUlERXpJRFU1TkNBeU5WRTFPVGdnTkRFZ05qQXlJRFF6VkRZeU5TQTBObEUyTlRJZ05EWWdOamcxSURRNVVUWTVPU0ExTWlBM01EUWdOakZSTnpBMklEWTFJRGMwTWlBeU1EZFVPREV6SURRNU1GUTRORGdnTmpNeFREWTFOQ0F6TWpKUk5EVTRJREV3SURRMU15QTFVVFExTVNBMElEUTBPU0F6VVRRME5DQXdJRFF6TXlBd1VUUXhPQ0F3SURReE5TQTNVVFF4TXlBeE1TQXpOelFnTXpFM1RETXpOU0EyTWpSTU1qWTNJRE0xTkZFeU1EQWdPRGdnTWpBd0lEYzVVVEl3TmlBME5pQXlOeklnTkRaSU1qZ3lVVEk0T0NBME1TQXlPRGtnTXpkVU1qZzJJREU1VVRJNE1pQXpJREkzT0NBeFVUSTNOQ0F3SURJMk55QXdVVEkyTlNBd0lESTFOU0F3VkRJeU1TQXhWREUxTnlBeVVURXlOeUF5SURrMUlERlVOVGdnTUZFME15QXdJRE01SURKVU16VWdNVEZSTXpVZ01UTWdNemdnTWpWVU5ETWdOREJSTkRVZ05EWWdOalVnTkRaUk1UTTFJRFEySURFMU5DQTRObEV4TlRnZ09USWdNakl6SURNMU5GUXlPRGtnTmpJNVdpSXZQanh3WVhSb0lHbGtQU0pOU2xndE15MVVSVmd0VGkwelFTSWdaRDBpVFRjNElETTNNRkUzT0NBek9UUWdPVFVnTkRFeVZERXpPQ0EwTXpCUk1UWXlJRFF6TUNBeE9EQWdOREUwVkRFNU9TQXpOekZSTVRrNUlETTBOaUF4T0RJZ016STRWREV6T1NBek1UQlVPVFlnTXpJM1ZEYzRJRE0zTUZwTk56Z2dOakJSTnpnZ09EUWdPVFVnTVRBeVZERXpPQ0F4TWpCUk1UWXlJREV5TUNBeE9EQWdNVEEwVkRFNU9TQTJNVkV4T1RrZ016WWdNVGd5SURFNFZERXpPU0F3VkRrMklERTNWRGM0SURZd1dpSXZQanh3WVhSb0lHbGtQU0pOU2xndE15MVVSVmd0U1MweFJEUTBNeUlnWkQwaVRUSTROeUEyTWpoUk1qZzNJRFl6TlNBeU16QWdOak0zVVRJd05pQTJNemNnTVRrNUlEWXpPRlF4T1RJZ05qUTRVVEU1TWlBMk5Ea2dNVGswSURZMU9WRXlNREFnTmpjNUlESXdNeUEyT0RGVU16azNJRFk0TTFFMU9EY2dOamd5SURZd01DQTJPREJSTmpZMElEWTJPU0EzTURjZ05qTXhWRGMxTVNBMU16QlJOelV4SURRMU15QTJPRFVnTXpnNVVUWXhOaUF6TWpFZ05UQTNJRE13TTFFMU1EQWdNekF5SURRd01pQXpNREZJTXpBM1RESTNOeUF4T0RKUk1qUTNJRFkySURJME55QTFPVkV5TkRjZ05UVWdNalE0SURVMFZESTFOU0ExTUZReU56SWdORGhVTXpBMUlEUTJTRE16TmxFek5ESWdNemNnTXpReUlETTFVVE0wTWlBeE9TQXpNelVnTlZFek16QWdNQ0F6TVRrZ01GRXpNVFlnTUNBeU9ESWdNVlF4T0RJZ01sRXhNakFnTWlBNE55QXlWRFV4SURGUk16TWdNU0F6TXlBeE1WRXpNeUF4TXlBek5pQXlOVkUwTUNBME1TQTBOQ0EwTTFRMk55QTBObEU1TkNBME5pQXhNamNnTkRsUk1UUXhJRFV5SURFME5pQTJNVkV4TkRrZ05qVWdNakU0SURNek9WUXlPRGNnTmpJNFdrMDJORFVnTlRVMFVUWTBOU0ExTmpjZ05qUXpJRFUzTlZRMk16UWdOVGszVkRZd09TQTJNVGxVTlRZd0lEWXpOVkUxTlRNZ05qTTJJRFE0TUNBMk16ZFJORFl6SURZek55QTBORFVnTmpNM1ZEUXhOaUEyTXpaVU5EQTBJRFl6TmxFek9URWdOak0xSURNNE5pQTJNamRSTXpnMElEWXlNU0F6TmpjZ05UVXdWRE16TWlBME1USlVNekUwSURNME5GRXpNVFFnTXpReUlETTVOU0F6TkRKSU5EQTNTRFF6TUZFMU5ESWdNelF5SURVNU1DQXpPVEpSTmpFM0lEUXhPU0EyTXpFZ05EY3hWRFkwTlNBMU5UUmFJaTgrUEhCaGRHZ2dhV1E5SWsxS1dDMHpMVlJGV0MxSkxURkVORFZHSWlCa1BTSk5NakVnTWpnM1VUSXlJREk1TUNBeU15QXlPVFZVTWpnZ016RTNWRE00SURNME9GUTFNeUF6T0RGVU56TWdOREV4VkRrNUlEUXpNMVF4TXpJZ05EUXlVVEUyTVNBME5ESWdNVGd6SURRek1GUXlNVFFnTkRBNFZESXlOU0F6T0RoUk1qSTNJRE00TWlBeU1qZ2dNemd5VkRJek5pQXpPRGxSTWpnMElEUTBNU0F6TkRjZ05EUXhTRE0xTUZFek9UZ2dORFF4SURReU1pQTBNREJSTkRNd0lETTRNU0EwTXpBZ016WXpVVFF6TUNBek16TWdOREUzSURNeE5WUXpPVEVnTWpreVZETTJOaUF5T0RoUk16UTJJREk0T0NBek16UWdNams1VkRNeU1pQXpNamhSTXpJeUlETTNOaUF6TnpnZ016a3lVVE0xTmlBME1EVWdNelF5SURRd05WRXlPRFlnTkRBMUlESXpPU0F6TXpGUk1qSTVJRE14TlNBeU1qUWdNams0VkRFNU1DQXhOalZSTVRVMklESTFJREUxTVNBeE5sRXhNemdnTFRFeElERXdPQ0F0TVRGUk9UVWdMVEV4SURnM0lDMDFWRGMySURkVU56UWdNVGRSTnpRZ016QWdNVEUwSURFNE9WUXhOVFFnTXpZMlVURTFOQ0EwTURVZ01USTRJRFF3TlZFeE1EY2dOREExSURreUlETTNOMVEyT0NBek1UWlVOVGNnTWpnd1VUVTFJREkzT0NBME1TQXlOemhJTWpkUk1qRWdNamcwSURJeElESTROMW9pTHo0OGNHRjBhQ0JwWkQwaVRVcFlMVE10VkVWWUxVa3RNVVEwTlRJaUlHUTlJazB6T1NBeE5qaFJNemtnTWpJMUlEVTRJREkzTWxReE1EY2dNelV3VkRFM05DQTBNREpVTWpRMElEUXpNMVF6TURjZ05EUXlTRE14TUZFek5UVWdORFF5SURNNE9DQTBNakJVTkRJeElETTFOVkUwTWpFZ01qWTFJRE14TUNBeU16ZFJNall4SURJeU5DQXhOellnTWpJelVURXpPU0F5TWpNZ01UTTRJREl5TVZFeE16Z2dNakU1SURFek1pQXhPRFpVTVRJMUlERXlPRkV4TWpVZ09ERWdNVFEySURVMFZESXdPU0F5TmxRek1ESWdORFZVTXprMElERXhNVkUwTURNZ01USXhJRFF3TmlBeE1qRlJOREV3SURFeU1TQTBNVGtnTVRFeVZEUXlPU0E1T0ZRME1qQWdPREpVTXprd0lEVTFWRE0wTkNBeU5GUXlPREVnTFRGVU1qQTFJQzB4TVZFeE1qWWdMVEV4SURneklEUXlWRE01SURFMk9GcE5NemN6SURNMU0xRXpOamNnTkRBMUlETXdOU0EwTURWUk1qY3lJRFF3TlNBeU5EUWdNemt4VkRFNU9TQXpOVGRVTVRjd0lETXhObFF4TlRRZ01qZ3dWREUwT1NBeU5qRlJNVFE1SURJMk1DQXhOamtnTWpZd1VUSTRNaUF5TmpBZ016STNJREk0TkZRek56TWdNelV6V2lJdlBqeHdZWFJvSUdsa1BTSk5TbGd0TXkxVVJWZ3RTUzB4UkRRMk15SWdaRDBpVFRFM015QXpPREJSTVRjeklEUXdOU0F4TlRRZ05EQTFVVEV6TUNBME1EVWdNVEEwSURNM05sUTJNU0F5T0RkUk5qQWdNamcySURVNUlESTRORlExT0NBeU9ERlVOVFlnTWpjNVZEVXpJREkzT0ZRME9TQXlOemhVTkRFZ01qYzRTREkzVVRJeElESTROQ0F5TVNBeU9EZFJNakVnTWprMElESTVJRE14TmxRMU15QXpOamhVT1RjZ05ERTVWREUyTUNBME5ERlJNakF5SURRME1TQXlNalVnTkRFM1ZESTBPU0F6TmpGUk1qUTVJRE0wTkNBeU5EWWdNek0xVVRJME5pQXpNamtnTWpNeElESTVNVlF5TURBZ01qQXlWREU0TWlBeE1UTlJNVGd5SURnMklERTROeUEyT1ZFeU1EQWdNallnTWpVd0lESTJVVEk0TnlBeU5pQXpNVGtnTmpCVU16WTVJREV6T1ZRek9UZ2dNakl5VkRRd09TQXlOemRSTkRBNUlETXdNQ0EwTURFZ016RTNWRE00TXlBek5ETlVNelkxSURNMk1WUXpOVGNnTXpnelVUTTFOeUEwTURVZ016YzJJRFF5TkZRME1UY2dORFF6VVRRek5pQTBORE1nTkRVeElEUXlOVlEwTmpjZ016WTNVVFEyTnlBek5EQWdORFUxSURJNE5GUTBNVGdnTVRVNVZETTBOeUEwTUZReU5ERWdMVEV4VVRFM055QXRNVEVnTVRNNUlESXlVVEV3TWlBMU5DQXhNRElnTVRFM1VURXdNaUF4TkRnZ01URXdJREU0TVZReE5URWdNams0VVRFM015QXpOaklnTVRjeklETTRNRm9pTHo0OGNHRjBhQ0JwWkQwaVRVcFlMVE10VkVWWUxVa3RNVVEwTkVVaUlHUTlJazB6TXlBeE5UZFJNek1nTWpVNElERXdPU0F6TkRsVU1qZ3dJRFEwTVZFek16RWdORFF4SURNM01DQXpPVEpSTXpnMklEUXlNaUEwTVRZZ05ESXlVVFF5T1NBME1qSWdORE01SURReE5GUTBORGtnTXprMFVUUTBPU0F6T0RFZ05ERXlJREl6TkZRek56UWdOamhSTXpjMElEUXpJRE00TVNBek5WUTBNRElnTWpaUk5ERXhJREkzSURReU1pQXpOVkUwTkRNZ05UVWdORFl6SURFek1WRTBOamtnTVRVeElEUTNNeUF4TlRKUk5EYzFJREUxTXlBME9ETWdNVFV6U0RRNE4xRTFNRFlnTVRVeklEVXdOaUF4TkRSUk5UQTJJREV6T0NBMU1ERWdNVEUzVkRRNE1TQTJNMVEwTkRrZ01UTlJORE0ySURBZ05ERTNJQzA0VVRRd09TQXRNVEFnTXpreklDMHhNRkV6TlRrZ0xURXdJRE16TmlBMVZETXdOaUF6Tmt3ek1EQWdOVEZSTWprNUlEVXlJREk1TmlBMU1GRXlPVFFnTkRnZ01qa3lJRFEyVVRJek15QXRNVEFnTVRjeUlDMHhNRkV4TVRjZ0xURXdJRGMxSURNd1ZETXpJREUxTjFwTk16VXhJRE15T0ZFek5URWdNek0wSURNME5pQXpOVEJVTXpJeklETTROVlF5TnpjZ05EQTFVVEkwTWlBME1EVWdNakV3SURNM05GUXhOakFnTWprelVURXpNU0F5TVRRZ01URTVJREV5T1ZFeE1Ua2dNVEkySURFeE9TQXhNVGhVTVRFNElERXdObEV4TVRnZ05qRWdNVE0ySURRMFZERTNPU0F5TmxFeU1UY2dNallnTWpVMElEVTVWREk1T0NBeE1UQlJNekF3SURFeE5DQXpNalVnTWpFM1ZETTFNU0F6TWpoYUlpOCtQSEJoZEdnZ2FXUTlJazFLV0MwekxWUkZXQzFKTFRGRU5EVTVJaUJrUFNKTk1URTNJRFU1VVRFeE55QXlOaUF4TkRJZ01qWlJNVGM1SURJMklESXdOU0F4TXpGUk1qRXhJREUxTVNBeU1UVWdNVFV5VVRJeE55QXhOVE1nTWpJMUlERTFNMGd5TWpsUk1qTTRJREUxTXlBeU5ERWdNVFV6VkRJME5pQXhOVEZVTWpRNElERTBORkV5TkRjZ01UTTRJREkwTlNBeE1qaFVNak0wSURrd1ZESXhOQ0EwTTFReE9ETWdObFF4TXpjZ0xURXhVVEV3TVNBdE1URWdOekFnTVRGVU16Z2dPRFZSTXpnZ09UY2dNemtnTVRBeVRERXdOQ0F6TmpCUk1UWTNJRFl4TlNBeE5qY2dOakl6VVRFMk55QTJNallnTVRZMklEWXlPRlF4TmpJZ05qTXlWREUxTnlBMk16UlVNVFE1SURZek5WUXhOREVnTmpNMlZERXpNaUEyTXpkVU1USXlJRFl6TjFFeE1USWdOak0zSURFd09TQTJNemRVTVRBeElEWXpPRlE1TlNBMk5ERlVPVFFnTmpRM1VUazBJRFkwT1NBNU5pQTJOakZSTVRBeElEWTRNQ0F4TURjZ05qZ3lWREUzT1NBMk9EaFJNVGswSURZNE9TQXlNVE1nTmprd1ZESTBNeUEyT1ROVU1qVTBJRFk1TkZFeU5qWWdOamswSURJMk5pQTJPRFpSTWpZMklEWTNOU0F4T1RNZ016ZzJWREV4T0NBNE0xRXhNVGdnT0RFZ01URTRJRGMxVkRFeE55QTJOVlkxT1ZvaUx6NDhjR0YwYUNCcFpEMGlUVXBZTFRNdFZFVllMVWt0TVVRME5VSWlJR1E5SWsweU1TQXlPRGRSTWpJZ01qa3pJREkwSURNd00xUXpOaUF6TkRGVU5UWWdNemc0VkRnNUlEUXlOVlF4TXpVZ05EUXlVVEUzTVNBME5ESWdNVGsxSURReU5GUXlNalVnTXprd1ZESXpNU0F6TmpsUk1qTXhJRE0yTnlBeU16SWdNelkzVERJME15QXpOemhSTXpBMElEUTBNaUF6T0RJZ05EUXlVVFF6TmlBME5ESWdORFk1SURReE5WUTFNRE1nTXpNMlZEUTJOU0F4TnpsVU5ESTNJRFV5VVRReU55QXlOaUEwTkRRZ01qWlJORFV3SURJMklEUTFNeUF5TjFFME9ESWdNeklnTlRBMUlEWTFWRFUwTUNBeE5EVlJOVFF5SURFMU15QTFOakFnTVRVelVUVTRNQ0F4TlRNZ05UZ3dJREUwTlZFMU9EQWdNVFEwSURVM05pQXhNekJSTlRZNElERXdNU0ExTlRRZ056TlVOVEE0SURFM1ZEUXpPU0F0TVRCUk16a3lJQzB4TUNBek56RWdNVGRVTXpVd0lEY3pVVE0xTUNBNU1pQXpPRFlnTVRrelZEUXlNeUF6TkRWUk5ESXpJRFF3TkNBek56a2dOREEwU0RNM05GRXlPRGdnTkRBMElESXlPU0F6TUROTU1qSXlJREk1TVV3eE9Ea2dNVFUzVVRFMU5pQXlOaUF4TlRFZ01UWlJNVE00SUMweE1TQXhNRGdnTFRFeFVUazFJQzB4TVNBNE55QXROVlEzTmlBM1ZEYzBJREUzVVRjMElETXdJREV4TWlBeE9EQlVNVFV5SURNME0xRXhOVE1nTXpRNElERTFNeUF6TmpaUk1UVXpJRFF3TlNBeE1qa2dOREExVVRreElEUXdOU0EyTmlBek1EVlJOakFnTWpnMUlEWXdJREk0TkZFMU9DQXlOemdnTkRFZ01qYzRTREkzVVRJeElESTROQ0F5TVNBeU9EZGFJaTgrUEhCaGRHZ2dhV1E5SWsxS1dDMHpMVlJGV0MxSkxURkVORFV3SWlCa1BTSk5NelFnTVRVNVVUTTBJREkyT0NBeE1qQWdNelUxVkRNd05pQTBOREpSTXpZeUlEUTBNaUF6T1RRZ05ERTRWRFF5TnlBek5UVlJOREkzSURNeU5pQTBNRGdnTXpBMlZETTJNQ0F5T0RWUk16UXhJREk0TlNBek16QWdNamsxVkRNeE9TQXpNalZVTXpNd0lETTFPVlF6TlRJZ016Z3dWRE0yTmlBek9EWklNelkzVVRNMk55QXpPRGdnTXpZeElETTVNbFF6TkRBZ05EQXdWRE13TmlBME1EUlJNamMySURRd05DQXlORGtnTXprd1VUSXlPQ0F6T0RFZ01qQTJJRE0xT1ZFeE5qSWdNekUxSURFME1pQXlNelZVTVRJeElERXhPVkV4TWpFZ056TWdNVFEzSURVd1VURTJPU0F5TmlBeU1EVWdNalpJTWpBNVVUTXlNU0F5TmlBek9UUWdNVEV4VVRRd015QXhNakVnTkRBMklERXlNVkUwTVRBZ01USXhJRFF4T1NBeE1USlVOREk1SURrNFZEUXlNQ0E0TTFRek9URWdOVFZVTXpRMklESTFWREk0TWlBd1ZESXdNaUF0TVRGUk1USTNJQzB4TVNBNE1TQXpOMVF6TkNBeE5UbGFJaTgrUEhCaGRHZ2dhV1E5SWsxS1dDMHpMVlJGV0MxT0xUTkVJaUJrUFNKTk5UWWdNelEzVVRVMklETTJNQ0EzTUNBek5qZElOekEzVVRjeU1pQXpOVGtnTnpJeUlETTBOMUUzTWpJZ016TTJJRGN3T0NBek1qaE1Nemt3SURNeU4wZzNNbEUxTmlBek16SWdOVFlnTXpRM1drMDFOaUF4TlROUk5UWWdNVFk0SURjeUlERTNNMGczTURoUk56SXlJREUyTXlBM01qSWdNVFV6VVRjeU1pQXhOREFnTnpBM0lERXpNMGczTUZFMU5pQXhOREFnTlRZZ01UVXpXaUl2UGp4d1lYUm9JR2xrUFNKTlNsZ3RNeTFVUlZndFNTMHhSRFEwUmlJZ1pEMGlUVGN6SURZME4xRTNNeUEyTlRjZ056Y2dOamN3VkRnNUlEWTRNMUU1TUNBMk9ETWdNVFl4SURZNE9GUXlNelFnTmprMFVUSTBOaUEyT1RRZ01qUTJJRFk0TlZReU1USWdOVFF5VVRJd05DQTFNRGdnTVRrMUlEUTNNbFF4T0RBZ05ERTRUREUzTmlBek9UbFJNVGMySURNNU5pQXhPRElnTkRBeVVUSXpNU0EwTkRJZ01qZ3pJRFEwTWxFek5EVWdORFF5SURNNE15QXpPVFpVTkRJeUlESTRNRkUwTWpJZ01UWTVJRE0wTXlBM09WUXhOek1nTFRFeFVURXlNeUF0TVRFZ09ESWdNamRVTkRBZ01UVXdWakUxT1ZFME1DQXhPREFnTkRnZ01qRTNWRGszSURReE5GRXhORGNnTmpFeElERTBOeUEyTWpOVU1UQTVJRFl6TjFFeE1EUWdOak0zSURFd01TQTJNemRJT1RaUk9EWWdOak0zSURneklEWXpOMVEzTmlBMk5EQlVOek1nTmpRM1drMHpNellnTXpJMVZqTXpNVkV6TXpZZ05EQTFJREkzTlNBME1EVlJNalU0SURRd05TQXlOREFnTXprM1ZESXdOeUF6TnpaVU1UZ3hJRE0xTWxReE5qTWdNek13VERFMU55QXpNakpNTVRNMklESXpObEV4TVRRZ01UVXdJREV4TkNBeE1UUlJNVEUwSURZMklERXpPQ0EwTWxFeE5UUWdNallnTVRjNElESTJVVEl4TVNBeU5pQXlORFVnTlRoUk1qY3dJRGd4SURJNE5TQXhNVFJVTXpFNElESXhPVkV6TXpZZ01qa3hJRE16TmlBek1qVmFJaTgrUEhCaGRHZ2dhV1E5SWsxS1dDMHpMVlJGV0MxT0xUTXdJaUJrUFNKTk9UWWdOVGcxVVRFMU1pQTJOallnTWpRNUlEWTJObEV5T1RjZ05qWTJJRE0wTlNBMk5EQlVOREl6SURVME9GRTBOakFnTkRZMUlEUTJNQ0F6TWpCUk5EWXdJREUyTlNBME1UY2dPRE5STXprM0lEUXhJRE0yTWlBeE5sUXpNREVnTFRFMVZESTFNQ0F0TWpKUk1qSTBJQzB5TWlBeE9UZ2dMVEUyVkRFek55QXhObFE0TWlBNE0xRXpPU0F4TmpVZ016a2dNekl3VVRNNUlEUTVOQ0E1TmlBMU9EVmFUVE15TVNBMU9UZFJNamt4SURZeU9TQXlOVEFnTmpJNVVUSXdPQ0EyTWprZ01UYzRJRFU1TjFFeE5UTWdOVGN4SURFME5TQTFNalZVTVRNM0lETXpNMUV4TXpjZ01UYzFJREUwTlNBeE1qVlVNVGd4SURRMlVUSXdPU0F4TmlBeU5UQWdNVFpSTWprd0lERTJJRE14T0NBME5sRXpORGNnTnpZZ016VTBJREV6TUZRek5qSWdNek16VVRNMk1pQTBOemdnTXpVMElEVXlORlF6TWpFZ05UazNXaUl2UGp4d1lYUm9JR2xrUFNKTlNsZ3RNeTFVUlZndFRpMHlRaUlnWkQwaVRUVTJJREl6TjFRMU5pQXlOVEJVTnpBZ01qY3dTRE0yT1ZZME1qQk1NemN3SURVM01GRXpPREFnTlRneklETTRPU0ExT0ROUk5EQXlJRFU0TXlBME1Ea2dOVFk0VmpJM01FZzNNRGRSTnpJeUlESTJNaUEzTWpJZ01qVXdWRGN3TnlBeU16QklOREE1VmkwMk9GRTBNREVnTFRneUlETTVNU0F0T0RKSU16ZzVTRE00TjFFek56VWdMVGd5SURNMk9TQXROamhXTWpNd1NEY3dVVFUySURJek55QTFOaUF5TlRCYUlpOCtQSEJoZEdnZ2FXUTlJazFLV0MwekxWUkZXQzFKTFRGRU5EWXdJaUJrUFNKTk1UTXhJREk0T1ZFeE16RWdNekl4SURFME55QXpOVFJVTWpBeklEUXhOVlF6TURBZ05EUXlVVE0yTWlBME5ESWdNemt3SURReE5WUTBNVGtnTXpVMVVUUXhPU0F6TWpNZ05EQXlJRE13T0ZRek5qUWdNamt5VVRNMU1TQXlPVElnTXpRd0lETXdNRlF6TWpnZ016STJVVE15T0NBek5ESWdNek0zSURNMU5GUXpOVFFnTXpjeVZETTJOeUF6TnpoUk16WTRJRE0zT0NBek5qZ2dNemM1VVRNMk9DQXpPRElnTXpZeElETTRPRlF6TXpZZ016azVWREk1TnlBME1EVlJNalE1SURRd05TQXlNamNnTXpjNVZESXdOQ0F6TWpaUk1qQTBJRE13TVNBeU1qTWdNamt4VkRJM09DQXlOelJVTXpNd0lESTFPVkV6T1RZZ01qTXdJRE01TmlBeE5qTlJNemsySURFek5TQXpPRFVnTVRBM1ZETTFNaUExTVZReU9Ea2dOMVF4T1RVZ0xURXdVVEV4T0NBdE1UQWdPRFlnTVRsVU5UTWdPRGRSTlRNZ01USTJJRGMwSURFME0xUXhNVGdnTVRZd1VURXpNeUF4TmpBZ01UUTJJREUxTVZReE5qQWdNVEl3VVRFMk1DQTVOQ0F4TkRJZ056WlVNVEV4SURVNFVURXdPU0ExTnlBeE1EZ2dOVGRVTVRBM0lEVTFVVEV3T0NBMU1pQXhNVFVnTkRkVU1UUTJJRE0wVkRJd01TQXlOMUV5TXpjZ01qY2dNall6SURNNFZETXdNU0EyTmxRek1UZ2dPVGRVTXpJeklERXlNbEV6TWpNZ01UVXdJRE13TWlBeE5qUlVNalUwSURFNE1WUXhPVFVnTVRrMlZERTBPQ0F5TXpGUk1UTXhJREkxTmlBeE16RWdNamc1V2lJdlBqeHdZWFJvSUdsa1BTSk5TbGd0TXkxVVJWZ3RUaTB5T0NJZ1pEMGlUVGswSURJMU1GRTVOQ0F6TVRrZ01UQTBJRE00TVZReE1qY2dORGc0VkRFMk5DQTFOelpVTWpBeUlEWTBNMVF5TkRRZ05qazFWREkzTnlBM01qbFVNekF5SURjMU1FZ3pNVFZJTXpFNVVUTXpNeUEzTlRBZ016TXpJRGMwTVZFek16TWdOek00SURNeE5pQTNNakJVTWpjMUlEWTJOMVF5TWpZZ05UZ3hWREU0TkNBME5ETlVNVFkzSURJMU1GUXhPRFFnTlRoVU1qSTFJQzA0TVZReU56UWdMVEUyTjFRek1UWWdMVEl5TUZRek16TWdMVEkwTVZFek16TWdMVEkxTUNBek1UZ2dMVEkxTUVnek1UVklNekF5VERJM05DQXRNakkyVVRFNE1DQXRNVFF4SURFek55QXRNVFJVT1RRZ01qVXdXaUl2UGp4d1lYUm9JR2xrUFNKTlNsZ3RNeTFVUlZndFNTMHhSRFF6TnlJZ1pEMGlUVEk0TnlBMk1qaFJNamczSURZek5TQXlNekFnTmpNM1VUSXdOeUEyTXpjZ01qQXdJRFl6T0ZReE9UTWdOalEzVVRFNU15QTJOVFVnTVRrM0lEWTJOMVF5TURRZ05qZ3lVVEl3TmlBMk9ETWdOREF6SURZNE0xRTFOekFnTmpneUlEVTVNQ0EyT0RKVU5qTXdJRFkzTmxFM01ESWdOalU1SURjMU1pQTFPVGRVT0RBeklEUXpNVkU0TURNZ01qYzFJRFk1TmlBeE5URlVORFEwSUROTU5ETXdJREZNTWpNMklEQklNVEkxU0RjeVVUUTRJREFnTkRFZ01sUXpNeUF4TVZFek15QXhNeUF6TmlBeU5WRTBNQ0EwTVNBME5DQTBNMVEyTnlBME5sRTVOQ0EwTmlBeE1qY2dORGxSTVRReElEVXlJREUwTmlBMk1WRXhORGtnTmpVZ01qRTRJRE16T1ZReU9EY2dOakk0V2swM01ETWdORFk1VVRjd015QTFNRGNnTmpreUlEVXpOMVEyTmpZZ05UZzBWRFl5T1NBMk1UTlVOVGt3SURZeU9WUTFOVFVnTmpNMlVUVTFNeUEyTXpZZ05UUXhJRFl6TmxRMU1USWdOak0yVkRRM09TQTJNemRJTkRNMlVUTTVNaUEyTXpjZ016ZzJJRFl5TjFFek9EUWdOakl6SURNeE15QXpNemxVTWpReUlEVXlVVEkwTWlBME9DQXlOVE1nTkRoVU16TXdJRFEzVVRNek5TQTBOeUF6TkRrZ05EZFVNemN6SURRMlVUUTVPU0EwTmlBMU9ERWdNVEk0VVRZeE55QXhOalFnTmpRd0lESXhNbFEyT0RNZ016TTVWRGN3TXlBME5qbGFJaTgrUEhCaGRHZ2dhV1E5SWsxS1dDMHpMVlJGV0MxSkxURkVORFUySWlCa1BTSk5NVGcwSURZd01GRXhPRFFnTmpJMElESXdNeUEyTkRKVU1qUTNJRFkyTVZFeU5qVWdOall4SURJM055QTJORGxVTWprd0lEWXhPVkV5T1RBZ05UazJJREkzTUNBMU56ZFVNakkySURVMU4xRXlNVEVnTlRVM0lERTVPQ0ExTmpkVU1UZzBJRFl3TUZwTk1qRWdNamczVVRJeElESTVOU0F6TUNBek1UaFVOVFFnTXpZNVZEazRJRFF5TUZReE5UZ2dORFF5VVRFNU55QTBORElnTWpJeklEUXhPVlF5TlRBZ016VTNVVEkxTUNBek5EQWdNak0ySURNd01WUXhPVFlnTVRrMlZERTFOQ0E0TTFFeE5Ea2dOakVnTVRRNUlEVXhVVEUwT1NBeU5pQXhOallnTWpaUk1UYzFJREkySURFNE5TQXlPVlF5TURnZ05ETlVNak0xSURjNFZESTJNQ0F4TXpkUk1qWXpJREUwT1NBeU5qVWdNVFV4VkRJNE1pQXhOVE5STXpBeUlERTFNeUF6TURJZ01UUXpVVE13TWlBeE16VWdNamt6SURFeE1sUXlOamdnTmpGVU1qSXpJREV4VkRFMk1TQXRNVEZSTVRJNUlDMHhNU0F4TURJZ01UQlVOelFnTnpSUk56UWdPVEVnTnprZ01UQTJWREV5TWlBeU1qQlJNVFl3SURNeU1TQXhOallnTXpReFZERTNNeUF6T0RCUk1UY3pJRFF3TkNBeE5UWWdOREEwU0RFMU5GRXhNalFnTkRBMElEazVJRE0zTVZRMk1TQXlPRGRSTmpBZ01qZzJJRFU1SURJNE5GUTFPQ0F5T0RGVU5UWWdNamM1VkRVeklESTNPRlEwT1NBeU56aFVOREVnTWpjNFNESTNVVEl4SURJNE5DQXlNU0F5T0RkYUlpOCtQSEJoZEdnZ2FXUTlJazFLV0MwekxWUkZXQzFKTFRGRU5EWXhJaUJrUFNKTk1qWWdNemcxVVRFNUlETTVNaUF4T1NBek9UVlJNVGtnTXprNUlESXlJRFF4TVZReU55QTBNalZSTWprZ05ETXdJRE0ySURRek1GUTROeUEwTXpGSU1UUXdUREUxT1NBMU1URlJNVFl5SURVeU1pQXhOallnTlRRd1ZERTNNeUExTmpaVU1UYzVJRFU0TmxReE9EY2dOakF6VkRFNU55QTJNVFZVTWpFeElEWXlORlF5TWprZ05qSTJVVEkwTnlBMk1qVWdNalUwSURZeE5WUXlOakVnTlRrMlVUSTJNU0ExT0RrZ01qVXlJRFUwT1ZReU16SWdORGN3VERJeU1pQTBNek5STWpJeUlEUXpNU0F5TnpJZ05ETXhTRE15TTFFek16QWdOREkwSURNek1DQTBNakJSTXpNd0lETTVPQ0F6TVRjZ016ZzFTREl4TUV3eE56UWdNalF3VVRFek5TQTRNQ0F4TXpVZ05qaFJNVE0xSURJMklERTJNaUF5TmxFeE9UY2dNallnTWpNd0lEWXdWREk0TXlBeE5EUlJNamcxSURFMU1DQXlPRGdnTVRVeFZETXdNeUF4TlROSU16QTNVVE15TWlBeE5UTWdNekl5SURFME5WRXpNaklnTVRReUlETXhPU0F4TXpOUk16RTBJREV4TnlBek1ERWdPVFZVTWpZM0lEUTRWREl4TmlBMlZERTFOU0F0TVRGUk1USTFJQzB4TVNBNU9DQTBWRFU1SURVMlVUVTNJRFkwSURVM0lEZ3pWakV3TVV3NU1pQXlOREZSTVRJM0lETTRNaUF4TWpnZ016Z3pVVEV5T0NBek9EVWdOemNnTXpnMVNESTJXaUl2UGp4d1lYUm9JR2xrUFNKTlNsZ3RNeTFVUlZndFNTMHhSRFExUXlJZ1pEMGlUVEl3TVNBdE1URlJNVEkySUMweE1TQTRNQ0F6T0ZRek5DQXhOVFpSTXpRZ01qSXhJRFkwSURJM09WUXhORFlnTXpnd1VUSXlNaUEwTkRFZ016QXhJRFEwTVZFek16TWdORFF4SURNME1TQTBOREJSTXpVMElEUXpOeUF6TmpjZ05ETXpWRFF3TWlBME1UZFVORE00SURNNE4xUTBOalFnTXpNNFZEUTNOaUF5TmpoUk5EYzJJREUyTVNBek9UQWdOelZVTWpBeElDMHhNVnBOTVRJeElERXlNRkV4TWpFZ056QWdNVFEzSURRNFZESXdOaUF5TmxFeU5UQWdNallnTWpnNUlEVTRWRE0xTVNBeE5ESlJNell3SURFMk15QXpOelFnTWpFMlZETTRPQ0F6TURoUk16ZzRJRE0xTWlBek56QWdNemMxVVRNME5pQTBNRFVnTXpBMklEUXdOVkV5TkRNZ05EQTFJREU1TlNBek5EZFJNVFU0SURNd015QXhOREFnTWpNd1ZERXlNU0F4TWpCYUlpOCtQSEJoZEdnZ2FXUTlJazFLV0MwekxWUkZXQzFPTFRkRElpQmtQU0pOTVRNNUlDMHlORGxJTVRNM1VURXlOU0F0TWpRNUlERXhPU0F0TWpNMVZqSTFNVXd4TWpBZ056TTNVVEV6TUNBM05UQWdNVE01SURjMU1GRXhOVElnTnpVd0lERTFPU0EzTXpWV0xUSXpOVkV4TlRFZ0xUSTBPU0F4TkRFZ0xUSTBPVWd4TXpsYUlpOCtQSEJoZEdnZ2FXUTlJazFLV0MwekxWUkZXQzFKTFRGRU5ETkdJaUJrUFNKTk1qSTRJRFl6TjFFeE9UUWdOak0zSURFNU1pQTJOREZSTVRreElEWTBNeUF4T1RFZ05qUTVVVEU1TVNBMk56TWdNakF5SURZNE1sRXlNRFFnTmpneklESXhOeUEyT0ROUk1qY3hJRFk0TUNBek5EUWdOamd3VVRRNE5TQTJPREFnTlRBMklEWTRNMGcxTVRoUk5USTBJRFkzTnlBMU1qUWdOamMwVkRVeU1pQTJOVFpSTlRFM0lEWTBNU0ExTVRNZ05qTTNTRFEzTlZFME1EWWdOak0ySURNNU5DQTJNamhSTXpnM0lEWXlOQ0F6T0RBZ05qQXdWRE14TXlBek16WlJNamszSURJM01TQXlOemtnTVRrNFZESTFNaUE0T0V3eU5ETWdOVEpSTWpReklEUTRJREkxTWlBME9GUXpNVEVnTkRaSU16STRVVE0yTUNBME5pQXpOemtnTkRkVU5ESTRJRFUwVkRRM09DQTNNbFExTWpJZ01UQTJWRFUyTkNBeE5qRlJOVGd3SURFNU1TQTFPVFFnTWpJNFZEWXhNU0F5TnpCUk5qRTJJREkzTXlBMk1qZ2dNamN6U0RZME1WRTJORGNnTWpZMElEWTBOeUF5TmpKVU5qSTNJREl3TTFRMU9ETWdPRE5VTlRVM0lEbFJOVFUxSURRZ05UVXpJRE5VTlRNM0lEQlVORGswSUMweFVUUTRNeUF0TVNBME1UZ2dMVEZVTWprMElEQklNVEUyVVRNeUlEQWdNeklnTVRCUk16SWdNVGNnTXpRZ01qUlJNemtnTkRNZ05EUWdORFZSTkRnZ05EWWdOVGtnTkRaSU5qVlJPVElnTkRZZ01USTFJRFE1VVRFek9TQTFNaUF4TkRRZ05qRlJNVFEzSURZMUlESXhOaUF6TXpsVU1qZzFJRFl5T0ZFeU9EVWdOak0xSURJeU9DQTJNemRhSWk4K1BIQmhkR2dnYVdROUlrMUtXQzB6TFZSRldDMUpMVEZFTkRVMElpQmtQU0pOTXpFeElEUXpVVEk1TmlBek1DQXlOamNnTVRWVU1qQTJJREJSTVRReklEQWdNVEExSURRMVZEWTJJREUyTUZFMk5pQXlOalVnTVRReklETTFNMVF6TVRRZ05EUXlVVE0yTVNBME5ESWdOREF4SURNNU5FdzBNRFFnTXprNFVUUXdOaUEwTURFZ05EQTVJRFF3TkZRME1UZ2dOREV5VkRRek1TQTBNVGxVTkRRM0lEUXlNbEUwTmpFZ05ESXlJRFEzTUNBME1UTlVORGd3SURNNU5GRTBPREFnTXpjNUlEUXlNeUF4TlRKVU16WXpJQzA0TUZFek5EVWdMVEV6TkNBeU9EWWdMVEUyT1ZReE5URWdMVEl3TlZFeE1DQXRNakExSURFd0lDMHhNemRSTVRBZ0xURXhNU0F5T0NBdE9URlVOelFnTFRjeFVUZzVJQzAzTVNBeE1ESWdMVGd3VkRFeE5pQXRNVEV4VVRFeE5pQXRNVEl4SURFeE5DQXRNVE13VkRFd055QXRNVFEwVkRrNUlDMHhOVFJVT1RJZ0xURTJNa3c1TUNBdE1UWTBTRGt4VVRFd01TQXRNVFkzSURFMU1TQXRNVFkzVVRFNE9TQXRNVFkzSURJeE1TQXRNVFUxVVRJek5DQXRNVFEwSURJMU5DQXRNVEl5VkRJNE1pQXROelZSTWpnNElDMDFOaUF5T1RnZ0xURXpVVE14TVNBek5TQXpNVEVnTkROYVRUTTROQ0F6TWpoTU16Z3dJRE16T1ZFek56Y2dNelV3SURNM05TQXpOVFJVTXpZNUlETTJPRlF6TlRrZ016Z3lWRE0wTmlBek9UTlVNekk0SURRd01sUXpNRFlnTkRBMVVUSTJNaUEwTURVZ01qSXhJRE0xTWxFeE9URWdNekV6SURFM01TQXlNek5VTVRVeElERXhOMUV4TlRFZ016Z2dNakV6SURNNFVUSTJPU0F6T0NBek1qTWdNVEE0VERNek1TQXhNVGhNTXpnMElETXlPRm9pTHo0OGNHRjBhQ0JwWkQwaVRVcFlMVE10VkVWWUxVNHRNamtpSUdROUlrMDJNQ0EzTkRsTU5qUWdOelV3VVRZNUlEYzFNQ0EzTkNBM05UQklPRFpNTVRFMElEY3lObEV5TURnZ05qUXhJREkxTVNBMU1UUlVNamswSURJMU1GRXlPVFFnTVRneUlESTROQ0F4TVRsVU1qWXhJREV5VkRJeU5DQXROelpVTVRnMklDMHhORE5VTVRRMUlDMHhPVFJVTVRFeklDMHlNamRVT1RBZ0xUSTBObEU0TnlBdE1qUTVJRGcySUMweU5UQklOelJSTmpZZ0xUSTFNQ0EyTXlBdE1qVXdWRFU0SUMweU5EZFVOVFVnTFRJek9GRTFOaUF0TWpNM0lEWTJJQzB5TWpWUk1qSXhJQzAyTkNBeU1qRWdNalV3VkRZMklEY3lOVkUxTmlBM016Y2dOVFVnTnpNNFVUVTFJRGMwTmlBMk1DQTNORGxhSWk4K1BIQmhkR2dnYVdROUlrMUtXQzB6TFZSRldDMUpMVEZFTkRNNUlpQmtQU0pOTkRnZ01WRXpNU0F4SURNeElERXhVVE14SURFeklETTBJREkxVVRNNElEUXhJRFF5SURRelZEWTFJRFEyVVRreUlEUTJJREV5TlNBME9WRXhNemtnTlRJZ01UUTBJRFl4VVRFME5pQTJOaUF5TVRVZ016UXlWREk0TlNBMk1qSlJNamcxSURZeU9TQXlPREVnTmpJNVVUSTNNeUEyTXpJZ01qSTRJRFl6TkVneE9UZFJNVGt4SURZME1DQXhPVEVnTmpReVZERTVNeUEyTlRsUk1UazNJRFkzTmlBeU1ETWdOamd3U0RjME1sRTNORGtnTmpjMklEYzBPU0EyTmpsUk56UTVJRFkyTkNBM016WWdOVFUzVkRjeU1pQTBORGRSTnpJd0lEUTBNQ0EzTURJZ05EUXdTRFk1TUZFMk9ETWdORFExSURZNE15QTBOVE5STmpneklEUTFOQ0EyT0RZZ05EYzNWRFk0T1NBMU16QlJOamc1SURVMk1DQTJPRElnTlRjNVZEWTJNeUEyTVRCVU5qSTJJRFl5TmxRMU56VWdOak16VkRVd015QTJNelJJTkRnd1VUTTVPQ0EyTXpNZ016a3pJRFl6TVZFek9EZ2dOakk1SURNNE5pQTJNak5STXpnMUlEWXlNaUF6TlRJZ05Ea3lURE15TUNBek5qTklNemMxVVRNM09DQXpOak1nTXprNElETTJNMVEwTWpZZ016WTBWRFEwT0NBek5qZFVORGN5SURNM05GUTBPRGtnTXpnMlVUVXdNaUF6T1RnZ05URXhJRFF4T1ZRMU1qUWdORFUzVkRVeU9TQTBOelZSTlRNeUlEUTRNQ0ExTkRnZ05EZ3dTRFUyTUZFMU5qY2dORGMxSURVMk55QTBOekJSTlRZM0lEUTJOeUExTXpZZ016TTVWRFV3TWlBeU1EZFJOVEF3SURJd01DQTBPRElnTWpBd1NEUTNNRkUwTmpNZ01qQTJJRFEyTXlBeU1USlJORFl6SURJeE5TQTBOamdnTWpNMFZEUTNNeUF5TnpSUk5EY3pJRE13TXlBME5UTWdNekV3VkRNMk5DQXpNVGRJTXpBNVRESTNOeUF4T1RCUk1qUTFJRFkySURJME5TQTJNRkV5TkRVZ05EWWdNek0wSURRMlNETTFPVkV6TmpVZ05EQWdNelkxSURNNVZETTJNeUF4T1ZFek5Ua2dOaUF6TlRNZ01FZ3pNelpSTWprMUlESWdNVGcxSURKUk1USXdJRElnT0RZZ01sUTBPQ0F4V2lJdlBqeHdZWFJvSUdsa1BTSk5TbGd0TXkxVVJWZ3RTUzB5TVRCRklpQmtQU0pOTVRNM0lEWTRNMUV4TXpnZ05qZ3pJREl3T1NBMk9EaFVNamd5SURZNU5GRXlPVFFnTmprMElESTVOQ0EyT0RWUk1qazBJRFkzTkNBeU5UZ2dOVE0wVVRJeU1DQXpPRFlnTWpJd0lETTRNMUV5TWpBZ016Z3hJREl5TnlBek9EaFJNamc0SURRME1pQXpOVGNnTkRReVVUUXhNU0EwTkRJZ05EUTBJRFF4TlZRME56Z2dNek0yVVRRM09DQXlPRFVnTkRRd0lERTNPRlEwTURJZ05UQlJOREF6SURNMklEUXdOeUF6TVZRME1qSWdNalpSTkRVd0lESTJJRFEzTkNBMU5sUTFNVE1nTVRNNFVUVXhOaUF4TkRrZ05URTVJREUxTVZRMU16VWdNVFV6VVRVMU5TQXhOVE1nTlRVMUlERTBOVkUxTlRVZ01UUTBJRFUxTVNBeE16QlJOVE0xSURjeElEVXdNQ0F6TTFFME5qWWdMVEV3SURReE9TQXRNVEJJTkRFMFVUTTJOeUF0TVRBZ016UTJJREUzVkRNeU5TQTNORkV6TWpVZ09UQWdNell4SURFNU1sUXpPVGdnTXpRMVVUTTVPQ0EwTURRZ016VTBJRFF3TkVnek5EbFJNalkySURRd05DQXlNRFVnTXpBMlRERTVPQ0F5T1ROTU1UWTBJREUxT0ZFeE16SWdNamdnTVRJM0lERTJVVEV4TkNBdE1URWdPRE1nTFRFeFVUWTVJQzB4TVNBMU9TQXRNbFEwT0NBeE5sRTBPQ0F6TUNBeE1qRWdNekl3VERFNU5TQTJNVFpSTVRrMUlEWXlPU0F4T0RnZ05qTXlWREUwT1NBMk16ZElNVEk0VVRFeU1pQTJORE1nTVRJeUlEWTBOVlF4TWpRZ05qWTBVVEV5T1NBMk9ETWdNVE0zSURZNE0xb2lMejQ4Y0dGMGFDQnBaRDBpVFVwWUxUTXRWRVZZTFVrdE1VUTBNellpSUdROUlrMDFNQ0F5TlRKUk5UQWdNelkzSURFeE55QTBOek5VTWpnMklEWTBNVlEwT1RBZ056QTBVVFU0TUNBM01EUWdOak16SURZMU0xRTJORElnTmpReklEWTBPQ0EyTXpaVU5qVTJJRFl5Tmt3Mk5UY2dOakl6VVRZMk1DQTJNak1nTmpnMElEWTBPVkUyT1RFZ05qVTFJRFk1T1NBMk5qTlVOekUxSURZM09WUTNNalVnTmprd1REYzBNQ0EzTURWSU56UTJVVGMyTUNBM01EVWdOell3SURZNU9GRTNOakFnTmprMElEY3lPQ0ExTmpGUk5qa3lJRFF5TWlBMk9USWdOREl4VVRZNU1DQTBNVFlnTmpnM0lEUXhOVlEyTmprZ05ERXpTRFkxTTFFMk5EY2dOREU1SURZME55QTBNakpSTmpRM0lEUXlNeUEyTkRnZ05ESTVWRFkxTUNBME5EbFVOalV4SURRNE1WRTJOVEVnTlRVeUlEWXhPU0EyTURWVU5URXdJRFkxT1ZFME9EUWdOalU1SURRMU5DQTJOVEpVTXpneUlEWXlPRlF5T1RrZ05UY3lWREl5TmlBME56bFJNVGswSURReU1pQXhOelVnTXpRMlZERTFOaUF5TWpKUk1UVTJJREV3T0NBeU16SWdOVGhSTWpnd0lESTBJRE0xTUNBeU5GRTBOREVnTWpRZ05URXlJRGt5VkRZd05pQXlOREJSTmpFd0lESTFNeUEyTVRJZ01qVTFWRFl5T0NBeU5UZFJOalE0SURJMU55QTJORGdnTWpRNFVUWTBPQ0F5TkRNZ05qUTNJREl6T1ZFMk1UZ2dNVE15SURVeU15QTFOVlF6TVRrZ0xUSXlVVEl3TmlBdE1qSWdNVEk0SURVelZEVXdJREkxTWxvaUx6NDhjR0YwYUNCcFpEMGlUVXBZTFRNdFZFVllMVTR0TXpFaUlHUTlJazB5TVRNZ05UYzRUREl3TUNBMU56TlJNVGcySURVMk9DQXhOakFnTlRZelZERXdNaUExTlRaSU9ETldOakF5U0RFd01sRXhORGtnTmpBMElERTRPU0EyTVRkVU1qUTFJRFkwTVZReU56TWdOall6VVRJM05TQTJOallnTWpnMUlEWTJObEV5T1RRZ05qWTJJRE13TWlBMk5qQldNell4VERNd015QTJNVkV6TVRBZ05UUWdNekUxSURVeVZETXpPU0EwT0ZRME1ERWdORFpJTkRJM1ZqQklOREUyVVRNNU5TQXpJREkxTnlBelVURXlNU0F6SURFd01DQXdTRGc0VmpRMlNERXhORkV4TXpZZ05EWWdNVFV5SURRMlZERTNOeUEwTjFReE9UTWdOVEJVTWpBeElEVXlWREl3TnlBMU4xUXlNVE1nTmpGV05UYzRXaUl2UGp4d1lYUm9JR2xrUFNKTlNsZ3RNeTFVUlZndFNTMHhSRFEwTWlJZ1pEMGlUVGMwTUNBME16VlJOelF3SURNeU1DQTJOellnTWpFelZEVXhNU0EwTWxRek1EUWdMVEl5VVRJd055QXRNaklnTVRNNElETTFWRFV4SURJd01WRTFNQ0F5TURrZ05UQWdNalEwVVRVd0lETTBOaUE1T0NBME16aFVNakkzSURZd01WRXpOVEVnTnpBMElEUTNOaUEzTURSUk5URTBJRGN3TkNBMU1qUWdOekF6VVRZeU1TQTJPRGtnTmpnd0lEWXhOMVEzTkRBZ05ETTFXazAyTXpjZ05EYzJVVFl6TnlBMU5qVWdOVGt4SURZeE5WUTBOellnTmpZMVVUTTVOaUEyTmpVZ016SXlJRFl3TlZFeU5ESWdOVFF5SURJd01DQTBNamhVTVRVM0lESXhObEV4TlRjZ01USTJJREl3TUNBM00xUXpNVFFnTVRsUk5EQTBJREU1SURRNE5TQTVPRlEyTURnZ016RXpVVFl6TnlBME1EZ2dOak0zSURRM05sb2lMejQ4Y0dGMGFDQnBaRDBpVFVwWUxUTXRWRVZZTFVrdE1VUTNNREFpSUdROUlrMHhPVEFnTFRJeVVURXlOQ0F0TWpJZ056WWdNVEZVTWpjZ01UQTNVVEkzSURFM05DQTVOeUF5TXpKTU1UQTNJREl6T1V3NU9TQXlORGhSTnpZZ01qY3pJRGMySURNd05GRTNOaUF6TmpRZ01UUTBJRFF3T0ZReU9UQWdORFV5U0RNd01sRXpOakFnTkRVeUlEUXdOU0EwTWpGUk5ESTRJRFF3TlNBME1qZ2dNemt5VVRReU9DQXpPREVnTkRFM0lETTJPVlF6T1RFZ016VTJVVE00TWlBek5UWWdNemN4SURNMk5WUXpNemdnTXpnelZESTRNeUF6T1RKUk1qRTNJRE01TWlBeE5qY2dNelk0VkRFeE5pQXpNRGhSTVRFMklESTRPU0F4TXpNZ01qY3lVVEUwTWlBeU5qTWdNVFExSURJMk1sUXhOVGNnTWpZMFVURTRPQ0F5TnpnZ01qTTRJREkzT0VneU5ETlJNekE0SURJM09DQXpNRGdnTWpRM1VUTXdPQ0F5TURZZ01qSXpJREl3TmxFeE56Y2dNakEySURFME1pQXlNVGxNTVRNeUlESXhNbEUyT0NBeE5qa2dOamdnTVRFeVVUWTRJRE01SURJd01TQXpPVkV5TlRNZ016a2dNamcySURRNVZETXlPQ0EzTWxRek5EVWdPVFJVTXpZeUlERXdOVkV6TnpZZ01UQXpJRE0zTmlBNE9GRXpOellnTnprZ016WTFJRFl5VkRNek5DQXlObFF5TnpVZ0xUaFVNVGt3SUMweU1sb2lMejQ4TDJSbFpuTStQR2NnYzNSeWIydGxQU0pqZFhKeVpXNTBRMjlzYjNJaUlHWnBiR3c5SW1OMWNuSmxiblJEYjJ4dmNpSWdjM1J5YjJ0bExYZHBaSFJvUFNJd0lpQjBjbUZ1YzJadmNtMDlJbk5qWVd4bEtERXNMVEVwSWo0OFp5QmtZWFJoTFcxdGJDMXViMlJsUFNKdFlYUm9JajQ4WnlCa1lYUmhMVzF0YkMxdWIyUmxQU0p0YVNJK1BIVnpaU0JrWVhSaExXTTlJakZFTkROQklpQjRiR2x1YXpwb2NtVm1QU0lqVFVwWUxUTXRWRVZZTFVrdE1VUTBNMEVpTHo0OEwyYytQR2NnWkdGMFlTMXRiV3d0Ym05a1pUMGliV2tpSUhSeVlXNXpabTl5YlQwaWRISmhibk5zWVhSbEtEYzROaXd3S1NJK1BIVnpaU0JrWVhSaExXTTlJakZFTkRNMElpQjRiR2x1YXpwb2NtVm1QU0lqVFVwWUxUTXRWRVZZTFVrdE1VUTBNelFpTHo0OEwyYytQR2NnWkdGMFlTMXRiV3d0Ym05a1pUMGliV2tpSUhSeVlXNXpabTl5YlQwaWRISmhibk5zWVhSbEtERTFNellzTUNraVBqeDFjMlVnWkdGMFlTMWpQU0l4UkRRME1DSWdlR3hwYm1zNmFISmxaajBpSTAxS1dDMHpMVlJGV0MxSkxURkVORFF3SWk4K1BDOW5QanhuSUdSaGRHRXRiVzFzTFc1dlpHVTlJbTF2SWlCMGNtRnVjMlp2Y20wOUluUnlZVzV6YkdGMFpTZ3lPRFkwTGpnc01Da2lQangxYzJVZ1pHRjBZUzFqUFNJelFTSWdlR3hwYm1zNmFISmxaajBpSTAxS1dDMHpMVlJGV0MxT0xUTkJJaTgrUEM5blBqeG5JR1JoZEdFdGJXMXNMVzV2WkdVOUltMXBJaUIwY21GdWMyWnZjbTA5SW5SeVlXNXpiR0YwWlNnek5ESXdMallzTUNraVBqeDFjMlVnWkdGMFlTMWpQU0l4UkRRME15SWdlR3hwYm1zNmFISmxaajBpSTAxS1dDMHpMVlJGV0MxSkxURkVORFF6SWk4K1BDOW5QanhuSUdSaGRHRXRiVzFzTFc1dlpHVTlJbTFwSWlCMGNtRnVjMlp2Y20wOUluUnlZVzV6YkdGMFpTZzBNVGN4TGpZc01Da2lQangxYzJVZ1pHRjBZUzFqUFNJeFJEUTFSaUlnZUd4cGJtczZhSEpsWmowaUkwMUtXQzB6TFZSRldDMUpMVEZFTkRWR0lpOCtQQzluUGp4bklHUmhkR0V0Ylcxc0xXNXZaR1U5SW0xcElpQjBjbUZ1YzJadmNtMDlJblJ5WVc1emJHRjBaU2cwTmpJeUxqWXNNQ2tpUGp4MWMyVWdaR0YwWVMxalBTSXhSRFExTWlJZ2VHeHBibXM2YUhKbFpqMGlJMDFLV0MwekxWUkZXQzFKTFRGRU5EVXlJaTgrUEM5blBqeG5JR1JoZEdFdGJXMXNMVzV2WkdVOUltMXBJaUIwY21GdWMyWnZjbTA5SW5SeVlXNXpiR0YwWlNnMU1EZzRMallzTUNraVBqeDFjMlVnWkdGMFlTMWpQU0l4UkRRMk15SWdlR3hwYm1zNmFISmxaajBpSTAxS1dDMHpMVlJGV0MxSkxURkVORFl6SWk4K1BDOW5QanhuSUdSaGRHRXRiVzFzTFc1dlpHVTlJbTFwSWlCMGNtRnVjMlp2Y20wOUluUnlZVzV6YkdGMFpTZzFOVGN6TGpZc01Da2lQangxYzJVZ1pHRjBZUzFqUFNJeFJEUTBSU0lnZUd4cGJtczZhSEpsWmowaUkwMUtXQzB6TFZSRldDMUpMVEZFTkRSRklpOCtQQzluUGp4bklHUmhkR0V0Ylcxc0xXNXZaR1U5SW0xcElpQjBjbUZ1YzJadmNtMDlJblJ5WVc1emJHRjBaU2cyTVRBeUxqWXNNQ2tpUGp4MWMyVWdaR0YwWVMxalBTSXhSRFExT1NJZ2VHeHBibXM2YUhKbFpqMGlJMDFLV0MwekxWUkZXQzFKTFRGRU5EVTVJaTgrUEM5blBqeG5JR1JoZEdFdGJXMXNMVzV2WkdVOUltMXBJaUIwY21GdWMyWnZjbTA5SW5SeVlXNXpiR0YwWlNnMk5EQXdMallzTUNraVBqeDFjMlVnWkdGMFlTMWpQU0l4UkRRMU1pSWdlR3hwYm1zNmFISmxaajBpSTAxS1dDMHpMVlJGV0MxSkxURkVORFV5SWk4K1BDOW5QanhuSUdSaGRHRXRiVzFzTFc1dlpHVTlJbTFwSWlCMGNtRnVjMlp2Y20wOUluUnlZVzV6YkdGMFpTZzJPRFkyTGpZc01Da2lQangxYzJVZ1pHRjBZUzFqUFNJeFJEUTFRaUlnZUd4cGJtczZhSEpsWmowaUkwMUtXQzB6TFZSRldDMUpMVEZFTkRWQ0lpOCtQQzluUGp4bklHUmhkR0V0Ylcxc0xXNXZaR1U5SW0xcElpQjBjbUZ1YzJadmNtMDlJblJ5WVc1emJHRjBaU2czTkRZMkxqWXNNQ2tpUGp4MWMyVWdaR0YwWVMxalBTSXhSRFExTUNJZ2VHeHBibXM2YUhKbFpqMGlJMDFLV0MwekxWUkZXQzFKTFRGRU5EVXdJaTgrUEM5blBqeG5JR1JoZEdFdGJXMXNMVzV2WkdVOUltMXBJaUIwY21GdWMyWnZjbTA5SW5SeVlXNXpiR0YwWlNnM09EazVMallzTUNraVBqeDFjMlVnWkdGMFlTMWpQU0l4UkRRMU1pSWdlR3hwYm1zNmFISmxaajBpSTAxS1dDMHpMVlJGV0MxSkxURkVORFV5SWk4K1BDOW5QanhuSUdSaGRHRXRiVzFzTFc1dlpHVTlJbTF2SWlCMGNtRnVjMlp2Y20wOUluUnlZVzV6YkdGMFpTZzROalF6TGpNc01Da2lQangxYzJVZ1pHRjBZUzFqUFNJelJDSWdlR3hwYm1zNmFISmxaajBpSTAxS1dDMHpMVlJGV0MxT0xUTkVJaTgrUEM5blBqeG5JR1JoZEdFdGJXMXNMVzV2WkdVOUltMXpkV0lpSUhSeVlXNXpabTl5YlQwaWRISmhibk5zWVhSbEtEazJPVGt1TVN3d0tTSStQR2NnWkdGMFlTMXRiV3d0Ym05a1pUMGliV2tpUGp4MWMyVWdaR0YwWVMxalBTSXhSRFEwUmlJZ2VHeHBibXM2YUhKbFpqMGlJMDFLV0MwekxWUkZXQzFKTFRGRU5EUkdJaTgrUEM5blBqeG5JR1JoZEdFdGJXMXNMVzV2WkdVOUltMXVJaUIwY21GdWMyWnZjbTA5SW5SeVlXNXpiR0YwWlNnME5qSXNMVEUxTUNrZ2MyTmhiR1VvTUM0M01EY3BJajQ4ZFhObElHUmhkR0V0WXowaU16QWlJSGhzYVc1ck9taHlaV1k5SWlOTlNsZ3RNeTFVUlZndFRpMHpNQ0l2UGp3dlp6NDhMMmMrUEdjZ1pHRjBZUzF0Yld3dGJtOWtaVDBpYlc4aUlIUnlZVzV6Wm05eWJUMGlkSEpoYm5Oc1lYUmxLREV3TnpnMkxqa3NNQ2tpUGp4MWMyVWdaR0YwWVMxalBTSXlRaUlnZUd4cGJtczZhSEpsWmowaUkwMUtXQzB6TFZSRldDMU9MVEpDSWk4K1BDOW5QanhuSUdSaGRHRXRiVzFzTFc1dlpHVTlJbTFwSWlCMGNtRnVjMlp2Y20wOUluUnlZVzV6YkdGMFpTZ3hNVGM0Tnk0eExEQXBJajQ4ZFhObElHUmhkR0V0WXowaU1VUTBOakFpSUhoc2FXNXJPbWh5WldZOUlpTk5TbGd0TXkxVVJWZ3RTUzB4UkRRMk1DSXZQand2Wno0OFp5QmtZWFJoTFcxdGJDMXViMlJsUFNKdGJ5SWdkSEpoYm5ObWIzSnRQU0owY21GdWMyeGhkR1VvTVRJeU5UWXVNU3d3S1NJK1BIVnpaU0JrWVhSaExXTTlJakk0SWlCNGJHbHVhenBvY21WbVBTSWpUVXBZTFRNdFZFVllMVTR0TWpnaUx6NDhMMmMrUEdjZ1pHRjBZUzF0Yld3dGJtOWtaVDBpYldraUlIUnlZVzV6Wm05eWJUMGlkSEpoYm5Oc1lYUmxLREV5TmpRMUxqRXNNQ2tpUGp4MWMyVWdaR0YwWVMxalBTSXhSRFF6TnlJZ2VHeHBibXM2YUhKbFpqMGlJMDFLV0MwekxWUkZXQzFKTFRGRU5ETTNJaTgrUEM5blBqeG5JR1JoZEdFdGJXMXNMVzV2WkdVOUltMXBJaUIwY21GdWMyWnZjbTA5SW5SeVlXNXpiR0YwWlNneE16UTNNeTR4TERBcElqNDhkWE5sSUdSaGRHRXRZejBpTVVRME5UWWlJSGhzYVc1ck9taHlaV1k5SWlOTlNsZ3RNeTFVUlZndFNTMHhSRFExTmlJdlBqd3ZaejQ4WnlCa1lYUmhMVzF0YkMxdWIyUmxQU0p0YVNJZ2RISmhibk5tYjNKdFBTSjBjbUZ1YzJ4aGRHVW9NVE00TVRndU1Td3dLU0krUEhWelpTQmtZWFJoTFdNOUlqRkVORFl3SWlCNGJHbHVhenBvY21WbVBTSWpUVXBZTFRNdFZFVllMVWt0TVVRME5qQWlMejQ4TDJjK1BHY2daR0YwWVMxdGJXd3RibTlrWlQwaWJYTjFZaUlnZEhKaGJuTm1iM0p0UFNKMGNtRnVjMnhoZEdVb01UUXlPRGN1TVN3d0tTSStQR2NnWkdGMFlTMXRiV3d0Ym05a1pUMGliV2tpUGp4MWMyVWdaR0YwWVMxalBTSXhSRFEyTVNJZ2VHeHBibXM2YUhKbFpqMGlJMDFLV0MwekxWUkZXQzFKTFRGRU5EWXhJaTgrUEM5blBqeG5JR1JoZEdFdGJXMXNMVzV2WkdVOUlsUmxXRUYwYjIwaUlIUnlZVzV6Wm05eWJUMGlkSEpoYm5Oc1lYUmxLRE01TkN3dE1UVXdLU0J6WTJGc1pTZ3dMamN3TnlraUlHUmhkR0V0YldwNExYUmxlR05zWVhOelBTSlBVa1FpUGp4bklHUmhkR0V0Ylcxc0xXNXZaR1U5SW0xcElqNDhkWE5sSUdSaGRHRXRZejBpTVVRME5ETWlJSGhzYVc1ck9taHlaV1k5SWlOTlNsZ3RNeTFVUlZndFNTMHhSRFEwTXlJdlBqd3ZaejQ4WnlCa1lYUmhMVzF0YkMxdWIyUmxQU0p0YVNJZ2RISmhibk5tYjNKdFBTSjBjbUZ1YzJ4aGRHVW9OelV4TERBcElqNDhkWE5sSUdSaGRHRXRZejBpTVVRME5VTWlJSGhzYVc1ck9taHlaV1k5SWlOTlNsZ3RNeTFVUlZndFNTMHhSRFExUXlJdlBqd3ZaejQ4WnlCa1lYUmhMVzF0YkMxdWIyUmxQU0p0YVNJZ2RISmhibk5tYjNKdFBTSjBjbUZ1YzJ4aGRHVW9NVEl6Tml3d0tTSStQSFZ6WlNCa1lYUmhMV005SWpGRU5EVkdJaUI0YkdsdWF6cG9jbVZtUFNJalRVcFlMVE10VkVWWUxVa3RNVVEwTlVZaUx6NDhMMmMrUEdjZ1pHRjBZUzF0Yld3dGJtOWtaVDBpYldraUlIUnlZVzV6Wm05eWJUMGlkSEpoYm5Oc1lYUmxLREUyT0Rjc01Da2lQangxYzJVZ1pHRjBZUzFqUFNJeFJEUTJNU0lnZUd4cGJtczZhSEpsWmowaUkwMUtXQzB6TFZSRldDMUpMVEZFTkRZeElpOCtQQzluUGp3dlp6NDhMMmMrUEdjZ1pHRjBZUzF0Yld3dGJtOWtaVDBpVkdWWVFYUnZiU0lnWkdGMFlTMXRhbmd0ZEdWNFkyeGhjM005SWs5U1JDSWdkSEpoYm5ObWIzSnRQU0owY21GdWMyeGhkR1VvTVRZeE56a3VNeXd3S1NJK1BHY2daR0YwWVMxdGJXd3RibTlrWlQwaWJXOGlJSFJ5WVc1elptOXliVDBpZEhKaGJuTnNZWFJsS0RBZ0xUQXVOU2tpUGp4MWMyVWdaR0YwWVMxalBTSTNReUlnZUd4cGJtczZhSEpsWmowaUkwMUtXQzB6TFZSRldDMU9MVGRESWk4K1BDOW5Qand2Wno0OFp5QmtZWFJoTFcxdGJDMXViMlJsUFNKdGFTSWdkSEpoYm5ObWIzSnRQU0owY21GdWMyeGhkR1VvTVRZME5UY3VNeXd3S1NJK1BIVnpaU0JrWVhSaExXTTlJakZFTkROR0lpQjRiR2x1YXpwb2NtVm1QU0lqVFVwWUxUTXRWRVZZTFVrdE1VUTBNMFlpTHo0OEwyYytQR2NnWkdGMFlTMXRiV3d0Ym05a1pUMGliV2tpSUhSeVlXNXpabTl5YlQwaWRISmhibk5zWVhSbEtERTNNVE00TGpNc01Da2lQangxYzJVZ1pHRjBZUzFqUFNJeFJEUTFOaUlnZUd4cGJtczZhSEpsWmowaUkwMUtXQzB6TFZSRldDMUpMVEZFTkRVMklpOCtQQzluUGp4bklHUmhkR0V0Ylcxc0xXNXZaR1U5SW0xcElpQjBjbUZ1YzJadmNtMDlJblJ5WVc1emJHRjBaU2d4TnpRNE15NHpMREFwSWo0OGRYTmxJR1JoZEdFdFl6MGlNVVEwTlVJaUlIaHNhVzVyT21oeVpXWTlJaU5OU2xndE15MVVSVmd0U1MweFJEUTFRaUl2UGp3dlp6NDhaeUJrWVhSaExXMXRiQzF1YjJSbFBTSnRhU0lnZEhKaGJuTm1iM0p0UFNKMGNtRnVjMnhoZEdVb01UZ3dPRE11TXl3d0tTSStQSFZ6WlNCa1lYUmhMV005SWpGRU5EVXlJaUI0YkdsdWF6cG9jbVZtUFNJalRVcFlMVE10VkVWWUxVa3RNVVEwTlRJaUx6NDhMMmMrUEdjZ1pHRjBZUzF0Yld3dGJtOWtaVDBpYldraUlIUnlZVzV6Wm05eWJUMGlkSEpoYm5Oc1lYUmxLREU0TlRRNUxqTXNNQ2tpUGp4MWMyVWdaR0YwWVMxalBTSXhSRFEwUlNJZ2VHeHBibXM2YUhKbFpqMGlJMDFLV0MwekxWUkZXQzFKTFRGRU5EUkZJaTgrUEM5blBqeG5JR1JoZEdFdGJXMXNMVzV2WkdVOUltMXBJaUIwY21GdWMyWnZjbTA5SW5SeVlXNXpiR0YwWlNneE9UQTNPQzR6TERBcElqNDhkWE5sSUdSaGRHRXRZejBpTVVRME5UUWlJSGhzYVc1ck9taHlaV1k5SWlOTlNsZ3RNeTFVUlZndFNTMHhSRFExTkNJdlBqd3ZaejQ4WnlCa1lYUmhMVzF0YkMxdWIyUmxQU0p0YVNJZ2RISmhibk5tYjNKdFBTSjBjbUZ1YzJ4aGRHVW9NVGsxTlRVdU15d3dLU0krUEhWelpTQmtZWFJoTFdNOUlqRkVORFV5SWlCNGJHbHVhenBvY21WbVBTSWpUVXBZTFRNdFZFVllMVWt0TVVRME5USWlMejQ4TDJjK1BHY2daR0YwWVMxdGJXd3RibTlrWlQwaWJXOGlJSFJ5WVc1elptOXliVDBpZEhKaGJuTnNZWFJsS0RJd01ESXhMak1zTUNraVBqeDFjMlVnWkdGMFlTMWpQU0l5T1NJZ2VHeHBibXM2YUhKbFpqMGlJMDFLV0MwekxWUkZXQzFPTFRJNUlpOCtQQzluUGp4bklHUmhkR0V0Ylcxc0xXNXZaR1U5SW0xdklpQjBjbUZ1YzJadmNtMDlJblJ5WVc1emJHRjBaU2d5TURZek1pNDFMREFwSWo0OGRYTmxJR1JoZEdFdFl6MGlNa0lpSUhoc2FXNXJPbWh5WldZOUlpTk5TbGd0TXkxVVJWZ3RUaTB5UWlJdlBqd3ZaejQ4WnlCa1lYUmhMVzF0YkMxdWIyUmxQU0p0YVNJZ2RISmhibk5tYjNKdFBTSjBjbUZ1YzJ4aGRHVW9NakUyTXpJdU55d3dLU0krUEhWelpTQmtZWFJoTFdNOUlqRkVORFl3SWlCNGJHbHVhenBvY21WbVBTSWpUVXBZTFRNdFZFVllMVWt0TVVRME5qQWlMejQ4TDJjK1BHY2daR0YwWVMxdGJXd3RibTlrWlQwaWJXOGlJSFJ5WVc1elptOXliVDBpZEhKaGJuTnNZWFJsS0RJeU1UQXhMamNzTUNraVBqeDFjMlVnWkdGMFlTMWpQU0l5T0NJZ2VHeHBibXM2YUhKbFpqMGlJMDFLV0MwekxWUkZXQzFPTFRJNElpOCtQQzluUGp4bklHUmhkR0V0Ylcxc0xXNXZaR1U5SW0xcElpQjBjbUZ1YzJadmNtMDlJblJ5WVc1emJHRjBaU2d5TWpRNU1DNDNMREFwSWo0OGRYTmxJR1JoZEdFdFl6MGlNVVEwTXpraUlIaHNhVzVyT21oeVpXWTlJaU5OU2xndE15MVVSVmd0U1MweFJEUXpPU0l2UGp3dlp6NDhaeUJrWVhSaExXMXRiQzF1YjJSbFBTSnRhU0lnZEhKaGJuTm1iM0p0UFNKMGNtRnVjMnhoZEdVb01qTXlNemt1Tnl3d0tTSStQSFZ6WlNCa1lYUmhMV005SWpGRU5EVXlJaUI0YkdsdWF6cG9jbVZtUFNJalRVcFlMVE10VkVWWUxVa3RNVVEwTlRJaUx6NDhMMmMrUEdjZ1pHRjBZUzF0Yld3dGJtOWtaVDBpYldraUlIUnlZVzV6Wm05eWJUMGlkSEpoYm5Oc1lYUmxLREl6TnpBMUxqY3NNQ2tpUGp4MWMyVWdaR0YwWVMxalBTSXhSRFEyTVNJZ2VHeHBibXM2YUhKbFpqMGlJMDFLV0MwekxWUkZXQzFKTFRGRU5EWXhJaTgrUEM5blBqeG5JR1JoZEdFdGJXMXNMVzV2WkdVOUltMXBJaUIwY21GdWMyWnZjbTA5SW5SeVlXNXpiR0YwWlNneU5EQTJOaTQzTERBcElqNDhkWE5sSUdSaGRHRXRZejBpTVVRME5UQWlJSGhzYVc1ck9taHlaV1k5SWlOTlNsZ3RNeTFVUlZndFNTMHhSRFExTUNJdlBqd3ZaejQ4WnlCa1lYUmhMVzF0YkMxdWIyUmxQU0p0YVNJZ2RISmhibk5tYjNKdFBTSjBjbUZ1YzJ4aGRHVW9NalEwT1RrdU55d3dLU0krUEhWelpTQmtZWFJoTFdNOUlqSXhNRVVpSUhoc2FXNXJPbWh5WldZOUlpTk5TbGd0TXkxVVJWZ3RTUzB5TVRCRklpOCtQQzluUGp4bklHUmhkR0V0Ylcxc0xXNXZaR1U5SWxSbFdFRjBiMjBpSUdSaGRHRXRiV3A0TFhSbGVHTnNZWE56UFNKUFVrUWlJSFJ5WVc1elptOXliVDBpZEhKaGJuTnNZWFJsS0RJMU1EYzFMamNzTUNraVBqeG5JR1JoZEdFdGJXMXNMVzV2WkdVOUltMXZJaUIwY21GdWMyWnZjbTA5SW5SeVlXNXpiR0YwWlNnd0lDMHdMalVwSWo0OGRYTmxJR1JoZEdFdFl6MGlOME1pSUhoc2FXNXJPbWh5WldZOUlpTk5TbGd0TXkxVVJWZ3RUaTAzUXlJdlBqd3ZaejQ4TDJjK1BHY2daR0YwWVMxdGJXd3RibTlrWlQwaWJXa2lJSFJ5WVc1elptOXliVDBpZEhKaGJuTnNZWFJsS0RJMU16VXpMamNzTUNraVBqeDFjMlVnWkdGMFlTMWpQU0l4UkRRelJpSWdlR3hwYm1zNmFISmxaajBpSTAxS1dDMHpMVlJGV0MxSkxURkVORE5HSWk4K1BDOW5QanhuSUdSaGRHRXRiVzFzTFc1dlpHVTlJbTFwSWlCMGNtRnVjMlp2Y20wOUluUnlZVzV6YkdGMFpTZ3lOakF6TkM0M0xEQXBJajQ4ZFhObElHUmhkR0V0WXowaU1VUTBOVFlpSUhoc2FXNXJPbWh5WldZOUlpTk5TbGd0TXkxVVJWZ3RTUzB4UkRRMU5pSXZQand2Wno0OFp5QmtZWFJoTFcxdGJDMXViMlJsUFNKdGFTSWdkSEpoYm5ObWIzSnRQU0owY21GdWMyeGhkR1VvTWpZek56a3VOeXd3S1NJK1BIVnpaU0JrWVhSaExXTTlJakZFTkRWQ0lpQjRiR2x1YXpwb2NtVm1QU0lqVFVwWUxUTXRWRVZZTFVrdE1VUTBOVUlpTHo0OEwyYytQR2NnWkdGMFlTMXRiV3d0Ym05a1pUMGliV2tpSUhSeVlXNXpabTl5YlQwaWRISmhibk5zWVhSbEtESTJPVGM1TGpjc01Da2lQangxYzJVZ1pHRjBZUzFqUFNJeFJEUTFNaUlnZUd4cGJtczZhSEpsWmowaUkwMUtXQzB6TFZSRldDMUpMVEZFTkRVeUlpOCtQQzluUGp4bklHUmhkR0V0Ylcxc0xXNXZaR1U5SW0xcElpQjBjbUZ1YzJadmNtMDlJblJ5WVc1emJHRjBaU2d5TnpRME5TNDNMREFwSWo0OGRYTmxJR1JoZEdFdFl6MGlNVVEwTkVVaUlIaHNhVzVyT21oeVpXWTlJaU5OU2xndE15MVVSVmd0U1MweFJEUTBSU0l2UGp3dlp6NDhaeUJrWVhSaExXMXRiQzF1YjJSbFBTSnRhU0lnZEhKaGJuTm1iM0p0UFNKMGNtRnVjMnhoZEdVb01qYzVOelF1Tnl3d0tTSStQSFZ6WlNCa1lYUmhMV005SWpGRU5EVTBJaUI0YkdsdWF6cG9jbVZtUFNJalRVcFlMVE10VkVWWUxVa3RNVVEwTlRRaUx6NDhMMmMrUEdjZ1pHRjBZUzF0Yld3dGJtOWtaVDBpYldraUlIUnlZVzV6Wm05eWJUMGlkSEpoYm5Oc1lYUmxLREk0TkRVeExqY3NNQ2tpUGp4MWMyVWdaR0YwWVMxalBTSXhSRFExTWlJZ2VHeHBibXM2YUhKbFpqMGlJMDFLV0MwekxWUkZXQzFKTFRGRU5EVXlJaTgrUEM5blBqeG5JR1JoZEdFdGJXMXNMVzV2WkdVOUltMXZJaUIwY21GdWMyWnZjbTA5SW5SeVlXNXpiR0YwWlNneU9Ea3hOeTQzTERBcElqNDhkWE5sSUdSaGRHRXRZejBpTWpraUlIaHNhVzVyT21oeVpXWTlJaU5OU2xndE15MVVSVmd0VGkweU9TSXZQand2Wno0OFp5QmtZWFJoTFcxdGJDMXViMlJsUFNKdGJ5SWdkSEpoYm5ObWIzSnRQU0owY21GdWMyeGhkR1VvTWprMU1qZ3VPU3d3S1NJK1BIVnpaU0JrWVhSaExXTTlJakpDSWlCNGJHbHVhenBvY21WbVBTSWpUVXBZTFRNdFZFVllMVTR0TWtJaUx6NDhMMmMrUEdjZ1pHRjBZUzF0Yld3dGJtOWtaVDBpYldraUlIUnlZVzV6Wm05eWJUMGlkSEpoYm5Oc1lYUmxLRE13TlRJNUxqSXNNQ2tpUGp4MWMyVWdaR0YwWVMxalBTSXhSRFEyTUNJZ2VHeHBibXM2YUhKbFpqMGlJMDFLV0MwekxWUkZXQzFKTFRGRU5EWXdJaTgrUEM5blBqeG5JR1JoZEdFdGJXMXNMVzV2WkdVOUltMXZJaUIwY21GdWMyWnZjbTA5SW5SeVlXNXpiR0YwWlNnek1EazVPQzR5TERBcElqNDhkWE5sSUdSaGRHRXRZejBpTWpnaUlIaHNhVzVyT21oeVpXWTlJaU5OU2xndE15MVVSVmd0VGkweU9DSXZQand2Wno0OFp5QmtZWFJoTFcxdGJDMXViMlJsUFNKdGFTSWdkSEpoYm5ObWIzSnRQU0owY21GdWMyeGhkR1VvTXpFek9EY3VNaXd3S1NJK1BIVnpaU0JrWVhSaExXTTlJakZFTkRReklpQjRiR2x1YXpwb2NtVm1QU0lqVFVwWUxUTXRWRVZZTFVrdE1VUTBORE1pTHo0OEwyYytQR2NnWkdGMFlTMXRiV3d0Ym05a1pUMGliV2tpSUhSeVlXNXpabTl5YlQwaWRISmhibk5zWVhSbEtETXlNVE00TGpJc01Da2lQangxYzJVZ1pHRjBZUzFqUFNJeFJEUXpOaUlnZUd4cGJtczZhSEpsWmowaUkwMUtXQzB6TFZSRldDMUpMVEZFTkRNMklpOCtQQzluUGp4bklHUmhkR0V0Ylcxc0xXNXZaR1U5SW0xdUlpQjBjbUZ1YzJadmNtMDlJblJ5WVc1emJHRjBaU2d6TWpnNU9DNHlMREFwSWo0OGRYTmxJR1JoZEdFdFl6MGlNekVpSUhoc2FXNXJPbWh5WldZOUlpTk5TbGd0TXkxVVJWZ3RUaTB6TVNJdlBqd3ZaejQ4WnlCa1lYUmhMVzF0YkMxdWIyUmxQU0pVWlZoQmRHOXRJaUJrWVhSaExXMXFlQzEwWlhoamJHRnpjejBpVDFKRUlpQjBjbUZ1YzJadmNtMDlJblJ5WVc1emJHRjBaU2d6TXpNNU9DNHlMREFwSWo0OFp5QmtZWFJoTFcxdGJDMXViMlJsUFNKdGJ5SWdkSEpoYm5ObWIzSnRQU0owY21GdWMyeGhkR1VvTUNBdE1DNDFLU0krUEhWelpTQmtZWFJoTFdNOUlqZERJaUI0YkdsdWF6cG9jbVZtUFNJalRVcFlMVE10VkVWWUxVNHROME1pTHo0OEwyYytQQzluUGp4bklHUmhkR0V0Ylcxc0xXNXZaR1U5SW0xcElpQjBjbUZ1YzJadmNtMDlJblJ5WVc1emJHRjBaU2d6TXpZM05pNHlMREFwSWo0OGRYTmxJR1JoZEdFdFl6MGlNVVEwTTBZaUlIaHNhVzVyT21oeVpXWTlJaU5OU2xndE15MVVSVmd0U1MweFJEUXpSaUl2UGp3dlp6NDhaeUJrWVhSaExXMXRiQzF1YjJSbFBTSnRhU0lnZEhKaGJuTm1iM0p0UFNKMGNtRnVjMnhoZEdVb016UXpOVGN1TWl3d0tTSStQSFZ6WlNCa1lYUmhMV005SWpGRU5EVTJJaUI0YkdsdWF6cG9jbVZtUFNJalRVcFlMVE10VkVWWUxVa3RNVVEwTlRZaUx6NDhMMmMrUEdjZ1pHRjBZUzF0Yld3dGJtOWtaVDBpYldraUlIUnlZVzV6Wm05eWJUMGlkSEpoYm5Oc1lYUmxLRE0wTnpBeUxqSXNNQ2tpUGp4MWMyVWdaR0YwWVMxalBTSXhSRFExUWlJZ2VHeHBibXM2YUhKbFpqMGlJMDFLV0MwekxWUkZXQzFKTFRGRU5EVkNJaTgrUEM5blBqeG5JR1JoZEdFdGJXMXNMVzV2WkdVOUltMXBJaUIwY21GdWMyWnZjbTA5SW5SeVlXNXpiR0YwWlNnek5UTXdNaTR5TERBcElqNDhkWE5sSUdSaGRHRXRZejBpTVVRME5USWlJSGhzYVc1ck9taHlaV1k5SWlOTlNsZ3RNeTFVUlZndFNTMHhSRFExTWlJdlBqd3ZaejQ4WnlCa1lYUmhMVzF0YkMxdWIyUmxQU0p0YVNJZ2RISmhibk5tYjNKdFBTSjBjbUZ1YzJ4aGRHVW9NelUzTmpndU1pd3dLU0krUEhWelpTQmtZWFJoTFdNOUlqRkVORFJGSWlCNGJHbHVhenBvY21WbVBTSWpUVXBZTFRNdFZFVllMVWt0TVVRME5FVWlMejQ4TDJjK1BHY2daR0YwWVMxdGJXd3RibTlrWlQwaWJXa2lJSFJ5WVc1elptOXliVDBpZEhKaGJuTnNZWFJsS0RNMk1qazNMaklzTUNraVBqeDFjMlVnWkdGMFlTMWpQU0l4UkRRMU5DSWdlR3hwYm1zNmFISmxaajBpSTAxS1dDMHpMVlJGV0MxSkxURkVORFUwSWk4K1BDOW5QanhuSUdSaGRHRXRiVzFzTFc1dlpHVTlJbTFwSWlCMGNtRnVjMlp2Y20wOUluUnlZVzV6YkdGMFpTZ3pOamMzTkM0eUxEQXBJajQ4ZFhObElHUmhkR0V0WXowaU1VUTBOVElpSUhoc2FXNXJPbWh5WldZOUlpTk5TbGd0TXkxVVJWZ3RTUzB4UkRRMU1pSXZQand2Wno0OFp5QmtZWFJoTFcxdGJDMXViMlJsUFNKdGJ5SWdkSEpoYm5ObWIzSnRQU0owY21GdWMyeGhkR1VvTXpjeU5EQXVNaXd3S1NJK1BIVnpaU0JrWVhSaExXTTlJakk1SWlCNGJHbHVhenBvY21WbVBTSWpUVXBZTFRNdFZFVllMVTR0TWpraUx6NDhMMmMrUEdjZ1pHRjBZUzF0Yld3dGJtOWtaVDBpYlc4aUlIUnlZVzV6Wm05eWJUMGlkSEpoYm5Oc1lYUmxLRE0zT0RVeExqUXNNQ2tpUGp4MWMyVWdaR0YwWVMxalBTSXlRaUlnZUd4cGJtczZhSEpsWmowaUkwMUtXQzB6TFZSRldDMU9MVEpDSWk4K1BDOW5QanhuSUdSaGRHRXRiVzFzTFc1dlpHVTlJbTFwSWlCMGNtRnVjMlp2Y20wOUluUnlZVzV6YkdGMFpTZ3pPRGcxTVM0MkxEQXBJajQ4ZFhObElHUmhkR0V0WXowaU1VUTBOakFpSUhoc2FXNXJPbWh5WldZOUlpTk5TbGd0TXkxVVJWZ3RTUzB4UkRRMk1DSXZQand2Wno0OFp5QmtZWFJoTFcxdGJDMXViMlJsUFNKdGJ5SWdkSEpoYm5ObWIzSnRQU0owY21GdWMyeGhkR1VvTXprek1qQXVOaXd3S1NJK1BIVnpaU0JrWVhSaExXTTlJakk0SWlCNGJHbHVhenBvY21WbVBTSWpUVXBZTFRNdFZFVllMVTR0TWpnaUx6NDhMMmMrUEdjZ1pHRjBZUzF0Yld3dGJtOWtaVDBpYldraUlIUnlZVzV6Wm05eWJUMGlkSEpoYm5Oc1lYUmxLRE01TnpBNUxqWXNNQ2tpUGp4MWMyVWdaR0YwWVMxalBTSXhSRFEwTWlJZ2VHeHBibXM2YUhKbFpqMGlJMDFLV0MwekxWUkZXQzFKTFRGRU5EUXlJaTgrUEM5blBqeG5JR1JoZEdFdGJXMXNMVzV2WkdVOUltMXBJaUIwY21GdWMyWnZjbTA5SW5SeVlXNXpiR0YwWlNnME1EUTNNaTQyTERBcElqNDhkWE5sSUdSaGRHRXRZejBpTVVRME0wRWlJSGhzYVc1ck9taHlaV1k5SWlOTlNsZ3RNeTFVUlZndFNTMHhSRFF6UVNJdlBqd3ZaejQ4WnlCa1lYUmhMVzF0YkMxdWIyUmxQU0p0YVNJZ2RISmhibk5tYjNKdFBTSjBjbUZ1YzJ4aGRHVW9OREV5TlRndU5pd3dLU0krUEhWelpTQmtZWFJoTFdNOUlqRkVORFF6SWlCNGJHbHVhenBvY21WbVBTSWpUVXBZTFRNdFZFVllMVWt0TVVRME5ETWlMejQ4TDJjK1BHY2daR0YwWVMxdGJXd3RibTlrWlQwaVZHVllRWFJ2YlNJZ1pHRjBZUzF0YW5ndGRHVjRZMnhoYzNNOUlrOVNSQ0lnZEhKaGJuTm1iM0p0UFNKMGNtRnVjMnhoZEdVb05ESXdNRGt1Tml3d0tTSStQR2NnWkdGMFlTMXRiV3d0Ym05a1pUMGliVzhpSUhSeVlXNXpabTl5YlQwaWRISmhibk5zWVhSbEtEQWdMVEF1TlNraVBqeDFjMlVnWkdGMFlTMWpQU0kzUXlJZ2VHeHBibXM2YUhKbFpqMGlJMDFLV0MwekxWUkZXQzFPTFRkRElpOCtQQzluUGp3dlp6NDhaeUJrWVhSaExXMXRiQzF1YjJSbFBTSnRhU0lnZEhKaGJuTm1iM0p0UFNKMGNtRnVjMnhoZEdVb05ESXlPRGN1Tml3d0tTSStQSFZ6WlNCa1lYUmhMV005SWpGRU5ETkdJaUI0YkdsdWF6cG9jbVZtUFNJalRVcFlMVE10VkVWWUxVa3RNVVEwTTBZaUx6NDhMMmMrUEdjZ1pHRjBZUzF0Yld3dGJtOWtaVDBpYldraUlIUnlZVzV6Wm05eWJUMGlkSEpoYm5Oc1lYUmxLRFF5T1RZNExqWXNNQ2tpUGp4MWMyVWdaR0YwWVMxalBTSXhSRFExTmlJZ2VHeHBibXM2YUhKbFpqMGlJMDFLV0MwekxWUkZXQzFKTFRGRU5EVTJJaTgrUEM5blBqeG5JR1JoZEdFdGJXMXNMVzV2WkdVOUltMXBJaUIwY21GdWMyWnZjbTA5SW5SeVlXNXpiR0YwWlNnME16TXhNeTQyTERBcElqNDhkWE5sSUdSaGRHRXRZejBpTVVRME5VSWlJSGhzYVc1ck9taHlaV1k5SWlOTlNsZ3RNeTFVUlZndFNTMHhSRFExUWlJdlBqd3ZaejQ4WnlCa1lYUmhMVzF0YkMxdWIyUmxQU0p0YVNJZ2RISmhibk5tYjNKdFBTSjBjbUZ1YzJ4aGRHVW9ORE01TVRNdU5pd3dLU0krUEhWelpTQmtZWFJoTFdNOUlqRkVORFV5SWlCNGJHbHVhenBvY21WbVBTSWpUVXBZTFRNdFZFVllMVWt0TVVRME5USWlMejQ4TDJjK1BHY2daR0YwWVMxdGJXd3RibTlrWlQwaWJXa2lJSFJ5WVc1elptOXliVDBpZEhKaGJuTnNZWFJsS0RRME16YzVMallzTUNraVBqeDFjMlVnWkdGMFlTMWpQU0l4UkRRMFJTSWdlR3hwYm1zNmFISmxaajBpSTAxS1dDMHpMVlJGV0MxSkxURkVORFJGSWk4K1BDOW5QanhuSUdSaGRHRXRiVzFzTFc1dlpHVTlJbTFwSWlCMGNtRnVjMlp2Y20wOUluUnlZVzV6YkdGMFpTZzBORGt3T0M0MkxEQXBJajQ4ZFhObElHUmhkR0V0WXowaU1VUTBOVFFpSUhoc2FXNXJPbWh5WldZOUlpTk5TbGd0TXkxVVJWZ3RTUzB4UkRRMU5DSXZQand2Wno0OFp5QmtZWFJoTFcxdGJDMXViMlJsUFNKdGFTSWdkSEpoYm5ObWIzSnRQU0owY21GdWMyeGhkR1VvTkRVek9EVXVOaXd3S1NJK1BIVnpaU0JrWVhSaExXTTlJakZFTkRVeUlpQjRiR2x1YXpwb2NtVm1QU0lqVFVwWUxUTXRWRVZZTFVrdE1VUTBOVElpTHo0OEwyYytQR2NnWkdGMFlTMXRiV3d0Ym05a1pUMGliVzhpSUhSeVlXNXpabTl5YlQwaWRISmhibk5zWVhSbEtEUTFPRFV4TGpZc01Da2lQangxYzJVZ1pHRjBZUzFqUFNJeU9TSWdlR3hwYm1zNmFISmxaajBpSTAxS1dDMHpMVlJGV0MxT0xUSTVJaTgrUEM5blBqeG5JR1JoZEdFdGJXMXNMVzV2WkdVOUltMXZJaUIwY21GdWMyWnZjbTA5SW5SeVlXNXpiR0YwWlNnME5qUTJNaTQ0TERBcElqNDhkWE5sSUdSaGRHRXRZejBpTWtJaUlIaHNhVzVyT21oeVpXWTlJaU5OU2xndE15MVVSVmd0VGkweVFpSXZQand2Wno0OFp5QmtZWFJoTFcxdGJDMXViMlJsUFNKdGFTSWdkSEpoYm5ObWIzSnRQU0owY21GdWMyeGhkR1VvTkRjME5qTXNNQ2tpUGp4MWMyVWdaR0YwWVMxalBTSXhSRFF6UmlJZ2VHeHBibXM2YUhKbFpqMGlJMDFLV0MwekxWUkZXQzFKTFRGRU5ETkdJaTgrUEM5blBqeG5JR1JoZEdFdGJXMXNMVzV2WkdVOUltMXBJaUIwY21GdWMyWnZjbTA5SW5SeVlXNXpiR0YwWlNnME9ERTBOQ3d3S1NJK1BIVnpaU0JrWVhSaExXTTlJakZFTkRVMklpQjRiR2x1YXpwb2NtVm1QU0lqVFVwWUxUTXRWRVZZTFVrdE1VUTBOVFlpTHo0OEwyYytQR2NnWkdGMFlTMXRiV3d0Ym05a1pUMGliV2tpSUhSeVlXNXpabTl5YlQwaWRISmhibk5zWVhSbEtEUTRORGc1TERBcElqNDhkWE5sSUdSaGRHRXRZejBpTVVRME5VSWlJSGhzYVc1ck9taHlaV1k5SWlOTlNsZ3RNeTFVUlZndFNTMHhSRFExUWlJdlBqd3ZaejQ4WnlCa1lYUmhMVzF0YkMxdWIyUmxQU0p0YVNJZ2RISmhibk5tYjNKdFBTSjBjbUZ1YzJ4aGRHVW9ORGt3T0Rrc01Da2lQangxYzJVZ1pHRjBZUzFqUFNJeFJEUTFNaUlnZUd4cGJtczZhSEpsWmowaUkwMUtXQzB6TFZSRldDMUpMVEZFTkRVeUlpOCtQQzluUGp4bklHUmhkR0V0Ylcxc0xXNXZaR1U5SW0xcElpQjBjbUZ1YzJadmNtMDlJblJ5WVc1emJHRjBaU2cwT1RVMU5Td3dLU0krUEhWelpTQmtZWFJoTFdNOUlqRkVORFJGSWlCNGJHbHVhenBvY21WbVBTSWpUVXBZTFRNdFZFVllMVWt0TVVRME5FVWlMejQ4TDJjK1BHY2daR0YwWVMxdGJXd3RibTlrWlQwaWJXa2lJSFJ5WVc1elptOXliVDBpZEhKaGJuTnNZWFJsS0RVd01EZzBMREFwSWo0OGRYTmxJR1JoZEdFdFl6MGlNVVEwTlRRaUlIaHNhVzVyT21oeVpXWTlJaU5OU2xndE15MVVSVmd0U1MweFJEUTFOQ0l2UGp3dlp6NDhaeUJrWVhSaExXMXRiQzF1YjJSbFBTSnRhU0lnZEhKaGJuTm1iM0p0UFNKMGNtRnVjMnhoZEdVb05UQTFOakVzTUNraVBqeDFjMlVnWkdGMFlTMWpQU0l4UkRRMU1pSWdlR3hwYm1zNmFISmxaajBpSTAxS1dDMHpMVlJGV0MxSkxURkVORFV5SWk4K1BDOW5QanhuSUdSaGRHRXRiVzFzTFc1dlpHVTlJbTF2SWlCMGNtRnVjMlp2Y20wOUluUnlZVzV6YkdGMFpTZzFNVEkwT1M0ekxEQXBJajQ4ZFhObElHUmhkR0V0WXowaU1rSWlJSGhzYVc1ck9taHlaV1k5SWlOTlNsZ3RNeTFVUlZndFRpMHlRaUl2UGp3dlp6NDhaeUJrWVhSaExXMXRiQzF1YjJSbFBTSnRhU0lnZEhKaGJuTm1iM0p0UFNKMGNtRnVjMnhoZEdVb05USXlORGt1TlN3d0tTSStQSFZ6WlNCa1lYUmhMV005SWpGRU56QXdJaUI0YkdsdWF6cG9jbVZtUFNJalRVcFlMVE10VkVWWUxVa3RNVVEzTURBaUx6NDhMMmMrUEM5blBqd3ZaejQ4TDNOMlp6ND0iLAoJIlJlYWxWaWV3U2l6ZUpzb24iIDogIntcImhlaWdodFwiOjE3MyxcIndpZHRoXCI6OTE3OX0iCn0K"/>
    </extobj>
    <extobj name="2384804F-3998-4D57-9195-F3826E402611-3">
      <extobjdata type="2384804F-3998-4D57-9195-F3826E402611" data="ewoJIkltZ1NldHRpbmdKc29uIiA6ICJ7XCJoZWlnaHRcIjoxOC43NDk5OTk5OTk5OTk5OTYsXCJ3aWR0aFwiOjMxMy4zOTI4NTcxNDI4NTcxfSIsCgkiTGF0ZXgiIDogIkdBTTogXFx2YXJwaGkgPSBzKExfe0xhc3RSaW5nfXxTdGF0dXMpICsgU3RhdHVzIFxuXG4iLAoJIkxhdGV4SW1nQmFzZTY0IiA6ICJQSE4yWnlCNGJXeHVjejBpYUhSMGNEb3ZMM2QzZHk1M015NXZjbWN2TWpBd01DOXpkbWNpSUhkcFpIUm9QU0kwTUM0eU1qSmxlQ0lnYUdWcFoyaDBQU0l5TGpNMk5HVjRJaUJ5YjJ4bFBTSnBiV2NpSUdadlkzVnpZV0pzWlQwaVptRnNjMlVpSUhacFpYZENiM2c5SWpBZ0xUYzFNQ0F4TnpjM09DNHpJREV3TkRVaUlIaHRiRzV6T25oc2FXNXJQU0pvZEhSd09pOHZkM2QzTG5jekxtOXlaeTh4T1RrNUwzaHNhVzVySWlCaGNtbGhMV2hwWkdSbGJqMGlkSEoxWlNJZ2MzUjViR1U5SW5abGNuUnBZMkZzTFdGc2FXZHVPaUF0TUM0Mk5qZGxlRHNnYldGNExYZHBaSFJvT2lBNU9DVTdJajQ4WkdWbWN6NDhjR0YwYUNCcFpEMGlUVXBZTFRZMkxWUkZXQzFKTFRGRU5ETkJJaUJrUFNKTk5UQWdNalV5VVRVd0lETTJOeUF4TVRjZ05EY3pWREk0TmlBMk5ERlVORGt3SURjd05GRTFPREFnTnpBMElEWXpNeUEyTlROUk5qUXlJRFkwTXlBMk5EZ2dOak0yVkRZMU5pQTJNalpNTmpVM0lEWXlNMUUyTmpBZ05qSXpJRFk0TkNBMk5EbFJOamt4SURZMU5TQTJPVGtnTmpZelZEY3hOU0EyTnpsVU56STFJRFk1TUV3M05EQWdOekExU0RjME5sRTNOakFnTnpBMUlEYzJNQ0EyT1RoUk56WXdJRFk1TkNBM01qZ2dOVFl4VVRZNU1pQTBNaklnTmpreUlEUXlNVkUyT1RBZ05ERTJJRFk0TnlBME1UVlVOalk1SURReE0wZzJOVE5STmpRM0lEUXhPU0EyTkRjZ05ESXlVVFkwTnlBME1qTWdOalE0SURReU9WUTJOVEFnTkRRNVZEWTFNU0EwT0RGUk5qVXhJRFUxTWlBMk1Ua2dOakExVkRVeE1DQTJOVGxSTkRreUlEWTFPU0EwTnpFZ05qVTJWRFF4T0NBMk5ETlVNelUzSURZeE5WUXlPVFFnTlRZM1ZESXpOaUEwT1RaVU1UZzVJRE01TkZReE5UZ2dNall3VVRFMU5pQXlORElnTVRVMklESXlNVkV4TlRZZ01UY3pJREUzTUNBeE16WlVNakEySURjNVZESTFOaUEwTlZRek1EZ2dNamhVTXpVeklESTBVVFF3TnlBeU5DQTBOVElnTkRkVU5URTBJREV3TmxFMU1UY2dNVEUwSURVeU9TQXhOakZVTlRReElESXhORkUxTkRFZ01qSXlJRFV5T0NBeU1qUlVORFk0SURJeU4wZzBNekZSTkRJMUlESXpNeUEwTWpVZ01qTTFWRFF5TnlBeU5UUlJORE14SURJMk55QTBNemNnTWpjelNEUTFORkUwT1RRZ01qY3hJRFU1TkNBeU56RlJOak0wSURJM01TQTJOVGtnTWpjeFZEWTVOU0F5TnpKVU56QTNJREkzTWxFM01qRWdNamN5SURjeU1TQXlOak5STnpJeElESTJNU0EzTVRrZ01qUTVVVGN4TkNBeU16QWdOekE1SURJeU9GRTNNRFlnTWpJM0lEWTVOQ0F5TWpkUk5qYzBJREl5TnlBMk5UTWdNakkwVVRZME5pQXlNakVnTmpReklESXhOVlEyTWprZ01UWTBVVFl5TUNBeE16RWdOakUwSURFd09GRTFPRGtnTmlBMU9EWWdNMUUxT0RRZ01TQTFPREVnTVZFMU56RWdNU0ExTlRNZ01qRlVOVE13SURVeVVUVXpNQ0ExTXlBMU1qZ2dOVEpVTlRJeUlEUTNVVFEwT0NBdE1qSWdNekl5SUMweU1sRXlNREVnTFRJeUlERXlOaUExTlZRMU1DQXlOVEphSWk4K1BIQmhkR2dnYVdROUlrMUtXQzAyTmkxVVJWZ3RTUzB4UkRRek5DSWdaRDBpVFRJd09DQTNORkV5TURnZ05UQWdNalUwSURRMlVUSTNNaUEwTmlBeU56SWdNelZSTWpjeUlETTBJREkzTUNBeU1sRXlOamNnT0NBeU5qUWdORlF5TlRFZ01GRXlORGtnTUNBeU16a2dNRlF5TURVZ01WUXhOREVnTWxFM01DQXlJRFV3SURCSU5ESlJNelVnTnlBek5TQXhNVkV6TnlBek9DQTBPQ0EwTmtnMk1sRXhNeklnTkRrZ01UWTBJRGsyVVRFM01DQXhNRElnTXpRMUlEUXdNVlExTWpNZ056QTBVVFV6TUNBM01UWWdOVFEzSURjeE5rZzFOVFZJTlRjeVVUVTNPQ0EzTURjZ05UYzRJRGN3Tmt3Mk1EWWdNemd6VVRZek5DQTJNQ0EyTXpZZ05UZFJOalF4SURRMklEY3dNU0EwTmxFM01qWWdORFlnTnpJMklETTJVVGN5TmlBek5DQTNNak1nTWpKUk56SXdJRGNnTnpFNElEUlVOekEwSURCUk56QXhJREFnTmprd0lEQlVOalV4SURGVU5UYzRJREpSTkRnMElESWdORFUxSURCSU5EUXpVVFF6TnlBMklEUXpOeUE1VkRRek9TQXlOMUUwTkRNZ05EQWdORFExSURRelREUTBPU0EwTmtnME5qbFJOVEl6SURRNUlEVXpNeUEyTTB3MU1qRWdNakV6U0RJNE0wd3lORGtnTVRVMVVUSXdPQ0E0TmlBeU1EZ2dOelJhVFRVeE5pQXlOakJSTlRFMklESTNNU0ExTURRZ05ERTJWRFE1TUNBMU5qSk1ORFl6SURVeE9WRTBORGNnTkRreUlEUXdNQ0EwTVRKTU16RXdJREkyTUV3ME1UTWdNalU1VVRVeE5pQXlOVGtnTlRFMklESTJNRm9pTHo0OGNHRjBhQ0JwWkQwaVRVcFlMVFkyTFZSRldDMUpMVEZFTkRRd0lpQmtQU0pOTWpnNUlEWXlPVkV5T0RrZ05qTTFJREl6TWlBMk16ZFJNakE0SURZek55QXlNREVnTmpNNFZERTVOQ0EyTkRoUk1UazBJRFkwT1NBeE9UWWdOalU1VVRFNU55QTJOaklnTVRrNElEWTJObFF4T1RrZ05qY3hWREl3TVNBMk56WlVNakF6SURZM09WUXlNRGNnTmpneFZESXhNaUEyT0ROVU1qSXdJRFk0TTFReU16SWdOamcwVVRJek9DQTJPRFFnTWpZeUlEWTRORlF6TURjZ05qZ3pVVE00TmlBMk9ETWdNems0SURZNE0xUTBNVFFnTmpjNFVUUXhOU0EyTnpRZ05EVXhJRE01Tmt3ME9EY2dNVEUzVERVeE1DQXhOVFJSTlRNMElERTVNQ0ExTnpRZ01qVTBWRFkyTWlBek9UUlJPRE0zSURZM015QTRNemtnTmpjMVVUZzBNQ0EyTnpZZ09EUXlJRFkzT0ZRNE5EWWdOamd4VERnMU1pQTJPRE5JT1RRNFVUazJOU0EyT0RNZ09UZzRJRFk0TTFReE1ERTNJRFk0TkZFeE1EVXhJRFk0TkNBeE1EVXhJRFkzTTFFeE1EVXhJRFkyT0NBeE1EUTRJRFkxTmxReE1EUTFJRFkwTTFFeE1EUXhJRFl6TnlBeE1EQTRJRFl6TjFFNU5qZ2dOak0ySURrMU55QTJNelJVT1RNNUlEWXlNMUU1TXpZZ05qRTRJRGcyTnlBek5EQlVOemszSURVNVVUYzVOeUExTlNBM09UZ2dOVFJVT0RBMUlEVXdWRGd5TWlBME9GUTROVFVnTkRaSU9EZzJVVGc1TWlBek55QTRPVElnTXpWUk9Ea3lJREU1SURnNE5TQTFVVGc0TUNBd0lEZzJPU0F3VVRnMk5DQXdJRGd5T0NBeFZEY3pOaUF5VVRZM05TQXlJRFkwTkNBeVZEWXdPU0F4VVRVNU1pQXhJRFU1TWlBeE1WRTFPVElnTVRNZ05UazBJREkxVVRVNU9DQTBNU0EyTURJZ05ETlVOakkxSURRMlVUWTFNaUEwTmlBMk9EVWdORGxSTmprNUlEVXlJRGN3TkNBMk1WRTNNRFlnTmpVZ056UXlJREl3TjFRNE1UTWdORGt3VkRnME9DQTJNekZNTmpVMElETXlNbEUwTlRnZ01UQWdORFV6SURWUk5EVXhJRFFnTkRRNUlETlJORFEwSURBZ05ETXpJREJSTkRFNElEQWdOREUxSURkUk5ERXpJREV4SURNM05DQXpNVGRNTXpNMUlEWXlORXd5TmpjZ016VTBVVEl3TUNBNE9DQXlNREFnTnpsUk1qQTJJRFEySURJM01pQTBOa2d5T0RKUk1qZzRJRFF4SURJNE9TQXpOMVF5T0RZZ01UbFJNamd5SURNZ01qYzRJREZSTWpjMElEQWdNalkzSURCUk1qWTFJREFnTWpVMUlEQlVNakl4SURGVU1UVTNJREpSTVRJM0lESWdPVFVnTVZRMU9DQXdVVFF6SURBZ016a2dNbFF6TlNBeE1WRXpOU0F4TXlBek9DQXlOVlEwTXlBME1GRTBOU0EwTmlBMk5TQTBObEV4TXpVZ05EWWdNVFUwSURnMlVURTFPQ0E1TWlBeU1qTWdNelUwVkRJNE9TQTJNamxhSWk4K1BIQmhkR2dnYVdROUlrMUtXQzAyTmkxVVJWZ3RUaTB6UVNJZ1pEMGlUVGM0SURNM01GRTNPQ0F6T1RRZ09UVWdOREV5VkRFek9DQTBNekJSTVRZeUlEUXpNQ0F4T0RBZ05ERTBWREU1T1NBek56RlJNVGs1SURNME5pQXhPRElnTXpJNFZERXpPU0F6TVRCVU9UWWdNekkzVkRjNElETTNNRnBOTnpnZ05qQlJOemdnT0RRZ09UVWdNVEF5VkRFek9DQXhNakJSTVRZeUlERXlNQ0F4T0RBZ01UQTBWREU1T1NBMk1WRXhPVGtnTXpZZ01UZ3lJREU0VkRFek9TQXdWRGsySURFM1ZEYzRJRFl3V2lJdlBqeHdZWFJvSUdsa1BTSk5TbGd0TmpZdFZFVllMVWt0TVVRM01URWlJR1E5SWswNU1pQXlNVEJST1RJZ01UYzJJREV3TmlBeE5EbFVNVFF5SURFd09GUXhPRFVnT0RWVU1qSXdJRGN5VERJek5TQTNNRXd5TXpjZ056Rk1NalV3SURFeE1sRXlOamdnTVRjd0lESTRNeUF5TVRGVU16SXlJREk1T1ZRek56QWdNemMxVkRReU9TQTBNak5VTlRBeUlEUTBNbEUxTkRjZ05EUXlJRFU0TWlBME1UQlVOakU0SURNd01sRTJNVGdnTWpJMElEVTNOU0F4TlRKVU5EVTNJRE0xVkRJNU9TQXRNVEJSTWpjeklDMHhNQ0F5TnpNZ0xURXlUREkyTmlBdE5EaFJNall3SUMwNE15QXlOVElnTFRFeU5WUXlOREVnTFRFM09WRXlNellnTFRJd015QXlNVFVnTFRJeE1sRXlNRFFnTFRJeE9DQXhPVEFnTFRJeE9GRXhOVGtnTFRJeE5TQXhOVGtnTFRFNE5WRXhOVGtnTFRFM05TQXlNVFFnTFRKTU1qQTVJREJSTWpBMElESWdNVGsxSURWVU1UY3pJREUwVkRFME55QXlPRlF4TWpBZ05EWlVPVFFnTnpGVU56RWdNVEF6VkRVMklERTBNbFExTUNBeE9UQlJOVEFnTWpNNElEYzJJRE14TVZReE5Ea2dORE14U0RFMk1sRXhPRE1nTkRNeElERTRNeUEwTWpOUk1UZ3pJRFF4TnlBeE56VWdOREE1VVRFek5DQXpOakVnTVRFMElETXdNRlE1TWlBeU1UQmFUVFUzTkNBeU56aFJOVGMwSURNeU1DQTFOVEFnTXpRMFZEUTROaUF6TmpsUk5ETTNJRE0yT1NBek9UUWdNekk1VkRNeU15QXlNVGhSTXpBNUlERTROQ0F5T1RVZ01UQTVUREk0TmlBMk5GRXpNRFFnTmpJZ016QTJJRFl5VVRReU15QTJNaUEwT1RnZ01UTXhWRFUzTkNBeU56aGFJaTgrUEhCaGRHZ2dhV1E5SWsxS1dDMDJOaTFVUlZndFRpMHpSQ0lnWkQwaVRUVTJJRE0wTjFFMU5pQXpOakFnTnpBZ016WTNTRGN3TjFFM01qSWdNelU1SURjeU1pQXpORGRSTnpJeUlETXpOaUEzTURnZ016STRURE01TUNBek1qZElOekpSTlRZZ016TXlJRFUySURNME4xcE5OVFlnTVRVelVUVTJJREUyT0NBM01pQXhOek5JTnpBNFVUY3lNaUF4TmpNZ056SXlJREUxTTFFM01qSWdNVFF3SURjd055QXhNek5JTnpCUk5UWWdNVFF3SURVMklERTFNMW9pTHo0OGNHRjBhQ0JwWkQwaVRVcFlMVFkyTFZSRldDMUpMVEZFTkRZd0lpQmtQU0pOTVRNeElESTRPVkV4TXpFZ016SXhJREUwTnlBek5UUlVNakF6SURReE5WUXpNREFnTkRReVVUTTJNaUEwTkRJZ016a3dJRFF4TlZRME1Ua2dNelUxVVRReE9TQXpNak1nTkRBeUlETXdPRlF6TmpRZ01qa3lVVE0xTVNBeU9USWdNelF3SURNd01GUXpNamdnTXpJMlVUTXlPQ0F6TkRJZ016TTNJRE0xTkZRek5UUWdNemN5VkRNMk55QXpOemhSTXpZNElETTNPQ0F6TmpnZ016YzVVVE0yT0NBek9ESWdNell4SURNNE9GUXpNellnTXprNVZESTVOeUEwTURWUk1qUTVJRFF3TlNBeU1qY2dNemM1VkRJd05DQXpNalpSTWpBMElETXdNU0F5TWpNZ01qa3hWREkzT0NBeU56UlVNek13SURJMU9WRXpPVFlnTWpNd0lETTVOaUF4TmpOUk16azJJREV6TlNBek9EVWdNVEEzVkRNMU1pQTFNVlF5T0RrZ04xUXhPVFVnTFRFd1VURXhPQ0F0TVRBZ09EWWdNVGxVTlRNZ09EZFJOVE1nTVRJMklEYzBJREUwTTFReE1UZ2dNVFl3VVRFek15QXhOakFnTVRRMklERTFNVlF4TmpBZ01USXdVVEUyTUNBNU5DQXhORElnTnpaVU1URXhJRFU0VVRFd09TQTFOeUF4TURnZ05UZFVNVEEzSURVMVVURXdPQ0ExTWlBeE1UVWdORGRVTVRRMklETTBWREl3TVNBeU4xRXlNemNnTWpjZ01qWXpJRE00VkRNd01TQTJObFF6TVRnZ09UZFVNekl6SURFeU1sRXpNak1nTVRVd0lETXdNaUF4TmpSVU1qVTBJREU0TVZReE9UVWdNVGsyVkRFME9DQXlNekZSTVRNeElESTFOaUF4TXpFZ01qZzVXaUl2UGp4d1lYUm9JR2xrUFNKTlNsZ3ROall0VkVWWUxVNHRNamdpSUdROUlrMDVOQ0F5TlRCUk9UUWdNekU1SURFd05DQXpPREZVTVRJM0lEUTRPRlF4TmpRZ05UYzJWREl3TWlBMk5ETlVNalEwSURZNU5WUXlOemNnTnpJNVZETXdNaUEzTlRCSU16RTFTRE14T1ZFek16TWdOelV3SURNek15QTNOREZSTXpNeklEY3pPQ0F6TVRZZ056SXdWREkzTlNBMk5qZFVNakkySURVNE1WUXhPRFFnTkRRelZERTJOeUF5TlRCVU1UZzBJRFU0VkRJeU5TQXRPREZVTWpjMElDMHhOamRVTXpFMklDMHlNakJVTXpNeklDMHlOREZSTXpNeklDMHlOVEFnTXpFNElDMHlOVEJJTXpFMVNETXdNa3d5TnpRZ0xUSXlObEV4T0RBZ0xURTBNU0F4TXpjZ0xURTBWRGswSURJMU1Gb2lMejQ4Y0dGMGFDQnBaRDBpVFVwWUxUWTJMVlJGV0MxSkxURkVORE5HSWlCa1BTSk5Nakk0SURZek4xRXhPVFFnTmpNM0lERTVNaUEyTkRGUk1Ua3hJRFkwTXlBeE9URWdOalE1VVRFNU1TQTJOek1nTWpBeUlEWTRNbEV5TURRZ05qZ3pJREl4TnlBMk9ETlJNamN4SURZNE1DQXpORFFnTmpnd1VUUTROU0EyT0RBZ05UQTJJRFk0TTBnMU1UaFJOVEkwSURZM055QTFNalFnTmpjMFZEVXlNaUEyTlRaUk5URTNJRFkwTVNBMU1UTWdOak0zU0RRM05WRTBNRFlnTmpNMklETTVOQ0EyTWpoUk16ZzNJRFl5TkNBek9EQWdOakF3VkRNeE15QXpNelpSTWprM0lESTNNU0F5TnprZ01UazRWREkxTWlBNE9Fd3lORE1nTlRKUk1qUXpJRFE0SURJMU1pQTBPRlF6TVRFZ05EWklNekk0VVRNMk1DQTBOaUF6TnprZ05EZFVOREk0SURVMFZEUTNPQ0EzTWxRMU1qSWdNVEEyVkRVMk5DQXhOakZSTlRnd0lERTVNU0ExT1RRZ01qSTRWRFl4TVNBeU56QlJOakUySURJM015QTJNamdnTWpjelNEWTBNVkUyTkRjZ01qWTBJRFkwTnlBeU5qSlVOakkzSURJd00xUTFPRE1nT0ROVU5UVTNJRGxSTlRVMUlEUWdOVFV6SUROVU5UTTNJREJVTkRrMElDMHhVVFE0TXlBdE1TQTBNVGdnTFRGVU1qazBJREJJTVRFMlVUTXlJREFnTXpJZ01UQlJNeklnTVRjZ016UWdNalJSTXprZ05ETWdORFFnTkRWUk5EZ2dORFlnTlRrZ05EWklOalZST1RJZ05EWWdNVEkxSURRNVVURXpPU0ExTWlBeE5EUWdOakZSTVRRM0lEWTFJREl4TmlBek16bFVNamcxSURZeU9GRXlPRFVnTmpNMUlESXlPQ0EyTXpkYUlpOCtQSEJoZEdnZ2FXUTlJazFLV0MwMk5pMVVSVmd0U1MweFJEUTBSU0lnWkQwaVRUTXpJREUxTjFFek15QXlOVGdnTVRBNUlETTBPVlF5T0RBZ05EUXhVVE16TVNBME5ERWdNemN3SURNNU1sRXpPRFlnTkRJeUlEUXhOaUEwTWpKUk5ESTVJRFF5TWlBME16a2dOREUwVkRRME9TQXpPVFJSTkRRNUlETTRNU0EwTVRJZ01qTTBWRE0zTkNBMk9GRXpOelFnTkRNZ016Z3hJRE0xVkRRd01pQXlObEUwTVRFZ01qY2dOREl5SURNMVVUUTBNeUExTlNBME5qTWdNVE14VVRRMk9TQXhOVEVnTkRjeklERTFNbEUwTnpVZ01UVXpJRFE0TXlBeE5UTklORGczVVRVd05pQXhOVE1nTlRBMklERTBORkUxTURZZ01UTTRJRFV3TVNBeE1UZFVORGd4SURZelZEUTBPU0F4TTFFME16WWdNQ0EwTVRjZ0xUaFJOREE1SUMweE1DQXpPVE1nTFRFd1VUTTFPU0F0TVRBZ016TTJJRFZVTXpBMklETTJURE13TUNBMU1WRXlPVGtnTlRJZ01qazJJRFV3VVRJNU5DQTBPQ0F5T1RJZ05EWlJNak16SUMweE1DQXhOeklnTFRFd1VURXhOeUF0TVRBZ056VWdNekJVTXpNZ01UVTNXazB6TlRFZ016STRVVE0xTVNBek16UWdNelEySURNMU1GUXpNak1nTXpnMVZESTNOeUEwTURWUk1qUXlJRFF3TlNBeU1UQWdNemMwVkRFMk1DQXlPVE5STVRNeElESXhOQ0F4TVRrZ01USTVVVEV4T1NBeE1qWWdNVEU1SURFeE9GUXhNVGdnTVRBMlVURXhPQ0EyTVNBeE16WWdORFJVTVRjNUlESTJVVEl4TnlBeU5pQXlOVFFnTlRsVU1qazRJREV4TUZFek1EQWdNVEUwSURNeU5TQXlNVGRVTXpVeElETXlPRm9pTHo0OGNHRjBhQ0JwWkQwaVRVcFlMVFkyTFZSRldDMUpMVEZFTkRZeElpQmtQU0pOTWpZZ016ZzFVVEU1SURNNU1pQXhPU0F6T1RWUk1Ua2dNems1SURJeUlEUXhNVlF5TnlBME1qVlJNamtnTkRNd0lETTJJRFF6TUZRNE55QTBNekZJTVRRd1RERTFPU0ExTVRGUk1UWXlJRFV5TWlBeE5qWWdOVFF3VkRFM015QTFOalpVTVRjNUlEVTRObFF4T0RjZ05qQXpWREU1TnlBMk1UVlVNakV4SURZeU5GUXlNamtnTmpJMlVUSTBOeUEyTWpVZ01qVTBJRFl4TlZReU5qRWdOVGsyVVRJMk1TQTFPRGtnTWpVeUlEVTBPVlF5TXpJZ05EY3dUREl5TWlBME16TlJNakl5SURRek1TQXlOeklnTkRNeFNETXlNMUV6TXpBZ05ESTBJRE16TUNBME1qQlJNek13SURNNU9DQXpNVGNnTXpnMVNESXhNRXd4TnpRZ01qUXdVVEV6TlNBNE1DQXhNelVnTmpoUk1UTTFJREkySURFMk1pQXlObEV4T1RjZ01qWWdNak13SURZd1ZESTRNeUF4TkRSUk1qZzFJREUxTUNBeU9EZ2dNVFV4VkRNd015QXhOVE5JTXpBM1VUTXlNaUF4TlRNZ016SXlJREUwTlZFek1qSWdNVFF5SURNeE9TQXhNek5STXpFMElERXhOeUF6TURFZ09UVlVNalkzSURRNFZESXhOaUEyVkRFMU5TQXRNVEZSTVRJMUlDMHhNU0E1T0NBMFZEVTVJRFUyVVRVM0lEWTBJRFUzSURnelZqRXdNVXc1TWlBeU5ERlJNVEkzSURNNE1pQXhNamdnTXpnelVURXlPQ0F6T0RVZ056Y2dNemcxU0RJMldpSXZQanh3WVhSb0lHbGtQU0pOU2xndE5qWXRWRVZZTFVrdE1VUTBORFVpSUdROUlrMHlNekFnTmpNM1VUSXdNeUEyTXpjZ01UazRJRFl6T0ZReE9UTWdOalE1VVRFNU15QTJOellnTWpBMElEWTRNbEV5TURZZ05qZ3pJRE0zT0NBMk9ETlJOVFV3SURZNE1pQTFOalFnTmpnd1VUWXlNQ0EyTnpJZ05qVTRJRFkxTWxRM01USWdOakEyVkRjek15QTFOak5VTnpNNUlEVXlPVkUzTXprZ05EZzBJRGN4TUNBME5EVlVOalF6SURNNE5WUTFOellnTXpVeFZEVXpPQ0F6TXpoTU5UUTFJRE16TTFFMk1USWdNamsxSURZeE1pQXlNak5STmpFeUlESXhNaUEyTURjZ01UWXlWRFl3TWlBNE1GWTNNVkUyTURJZ05UTWdOakF6SURRelZEWXhOQ0F5TlZRMk5EQWdNVFpSTmpZNElERTJJRFk0TmlBek9GUTNNVElnT0RWUk56RTNJRGs1SURjeU1DQXhNREpVTnpNMUlERXdOVkUzTlRVZ01UQTFJRGMxTlNBNU0xRTNOVFVnTnpVZ056TXhJRE0yVVRZNU15QXRNakVnTmpReElDMHlNVWcyTXpKUk5UY3hJQzB5TVNBMU16RWdORlEwT0RjZ09ESlJORGczSURFd09TQTFNRElnTVRZMlZEVXhOeUF5TXpsUk5URTNJREk1TUNBME56UWdNekV6VVRRMU9TQXpNakFnTkRRNUlETXlNVlF6TnpnZ016SXpTRE13T1V3eU56Y2dNVGt6VVRJME5DQTJNU0F5TkRRZ05UbFJNalEwSURVMUlESTBOU0ExTkZReU5USWdOVEJVTWpZNUlEUTRWRE13TWlBME5rZ3pNek5STXpNNUlETTRJRE16T1NBek4xUXpNellnTVRsUk16TXlJRFlnTXpJMklEQklNekV4VVRJM05TQXlJREU0TUNBeVVURTBOaUF5SURFeE55QXlWRGN4SURKVU5UQWdNVkV6TXlBeElETXpJREV3VVRNeklERXlJRE0ySURJMFVUUXhJRFF6SURRMklEUTFVVFV3SURRMklEWXhJRFEyU0RZM1VUazBJRFEySURFeU55QTBPVkV4TkRFZ05USWdNVFEySURZeFVURTBPU0EyTlNBeU1UZ2dNek01VkRJNE55QTJNamhSTWpnM0lEWXpOU0F5TXpBZ05qTTNXazAyTXpBZ05UVTBVVFl6TUNBMU9EWWdOakE1SURZd09GUTFNak1nTmpNMlVUVXlNU0EyTXpZZ05UQXdJRFl6TmxRME5qSWdOak0zU0RRME1GRXpPVE1nTmpNM0lETTROaUEyTWpkUk16ZzFJRFl5TkNBek5USWdORGswVkRNeE9TQXpOakZSTXpFNUlETTJNQ0F6T0RnZ016WXdVVFEyTmlBek5qRWdORGt5SURNMk4xRTFOVFlnTXpjM0lEVTVNaUEwTWpaUk5qQTRJRFEwT1NBMk1Ua2dORGcyVkRZek1DQTFOVFJhSWk4K1BIQmhkR2dnYVdROUlrMUtXQzAyTmkxVVJWZ3RTUzB4UkRRMU5pSWdaRDBpVFRFNE5DQTJNREJSTVRnMElEWXlOQ0F5TURNZ05qUXlWREkwTnlBMk5qRlJNalkxSURZMk1TQXlOemNnTmpRNVZESTVNQ0EyTVRsUk1qa3dJRFU1TmlBeU56QWdOVGMzVkRJeU5pQTFOVGRSTWpFeElEVTFOeUF4T1RnZ05UWTNWREU0TkNBMk1EQmFUVEl4SURJNE4xRXlNU0F5T1RVZ016QWdNekU0VkRVMElETTJPVlE1T0NBME1qQlVNVFU0SURRME1sRXhPVGNnTkRReUlESXlNeUEwTVRsVU1qVXdJRE0xTjFFeU5UQWdNelF3SURJek5pQXpNREZVTVRrMklERTVObFF4TlRRZ09ETlJNVFE1SURZeElERTBPU0ExTVZFeE5Ea2dNallnTVRZMklESTJVVEUzTlNBeU5pQXhPRFVnTWpsVU1qQTRJRFF6VkRJek5TQTNPRlF5TmpBZ01UTTNVVEkyTXlBeE5Ea2dNalkxSURFMU1WUXlPRElnTVRVelVUTXdNaUF4TlRNZ016QXlJREUwTTFFek1ESWdNVE0xSURJNU15QXhNVEpVTWpZNElEWXhWREl5TXlBeE1WUXhOakVnTFRFeFVURXlPU0F0TVRFZ01UQXlJREV3VkRjMElEYzBVVGMwSURreElEYzVJREV3TmxReE1qSWdNakl3VVRFMk1DQXpNakVnTVRZMklETTBNVlF4TnpNZ016Z3dVVEUzTXlBME1EUWdNVFUySURRd05FZ3hOVFJSTVRJMElEUXdOQ0E1T1NBek56RlVOakVnTWpnM1VUWXdJREk0TmlBMU9TQXlPRFJVTlRnZ01qZ3hWRFUySURJM09WUTFNeUF5TnpoVU5Ea2dNamM0VkRReElESTNPRWd5TjFFeU1TQXlPRFFnTWpFZ01qZzNXaUl2UGp4d1lYUm9JR2xrUFNKTlNsZ3ROall0VkVWWUxVa3RNVVEwTlVJaUlHUTlJazB5TVNBeU9EZFJNaklnTWpreklESTBJRE13TTFRek5pQXpOREZVTlRZZ016ZzRWRGc1SURReU5WUXhNelVnTkRReVVURTNNU0EwTkRJZ01UazFJRFF5TkZReU1qVWdNemt3VkRJek1TQXpOamxSTWpNeElETTJOeUF5TXpJZ016WTNUREkwTXlBek56aFJNekEwSURRME1pQXpPRElnTkRReVVUUXpOaUEwTkRJZ05EWTVJRFF4TlZRMU1ETWdNek0yVkRRMk5TQXhOemxVTkRJM0lEVXlVVFF5TnlBeU5pQTBORFFnTWpaUk5EVXdJREkySURRMU15QXlOMUUwT0RJZ016SWdOVEExSURZMVZEVTBNQ0F4TkRWUk5UUXlJREUxTXlBMU5qQWdNVFV6VVRVNE1DQXhOVE1nTlRnd0lERTBOVkUxT0RBZ01UUTBJRFUzTmlBeE16QlJOVFk0SURFd01TQTFOVFFnTnpOVU5UQTRJREUzVkRRek9TQXRNVEJSTXpreUlDMHhNQ0F6TnpFZ01UZFVNelV3SURjelVUTTFNQ0E1TWlBek9EWWdNVGt6VkRReU15QXpORFZSTkRJeklEUXdOQ0F6TnprZ05EQTBTRE0zTkZFeU9EZ2dOREEwSURJeU9TQXpNRE5NTWpJeUlESTVNVXd4T0RrZ01UVTNVVEUxTmlBeU5pQXhOVEVnTVRaUk1UTTRJQzB4TVNBeE1EZ2dMVEV4VVRrMUlDMHhNU0E0TnlBdE5WUTNOaUEzVkRjMElERTNVVGMwSURNd0lERXhNaUF4T0RCVU1UVXlJRE0wTTFFeE5UTWdNelE0SURFMU15QXpOalpSTVRVeklEUXdOU0F4TWprZ05EQTFVVGt4SURRd05TQTJOaUF6TURWUk5qQWdNamcxSURZd0lESTRORkUxT0NBeU56Z2dOREVnTWpjNFNESTNVVEl4SURJNE5DQXlNU0F5T0RkYUlpOCtQSEJoZEdnZ2FXUTlJazFLV0MwMk5pMVVSVmd0U1MweFJEUTFOQ0lnWkQwaVRUTXhNU0EwTTFFeU9UWWdNekFnTWpZM0lERTFWREl3TmlBd1VURTBNeUF3SURFd05TQTBOVlEyTmlBeE5qQlJOallnTWpZMUlERTBNeUF6TlROVU16RTBJRFEwTWxFek5qRWdORFF5SURRd01TQXpPVFJNTkRBMElETTVPRkUwTURZZ05EQXhJRFF3T1NBME1EUlVOREU0SURReE1sUTBNekVnTkRFNVZEUTBOeUEwTWpKUk5EWXhJRFF5TWlBME56QWdOREV6VkRRNE1DQXpPVFJSTkRnd0lETTNPU0EwTWpNZ01UVXlWRE0yTXlBdE9EQlJNelExSUMweE16UWdNamcySUMweE5qbFVNVFV4SUMweU1EVlJNVEFnTFRJd05TQXhNQ0F0TVRNM1VURXdJQzB4TVRFZ01qZ2dMVGt4VkRjMElDMDNNVkU0T1NBdE56RWdNVEF5SUMwNE1GUXhNVFlnTFRFeE1WRXhNVFlnTFRFeU1TQXhNVFFnTFRFek1GUXhNRGNnTFRFME5GUTVPU0F0TVRVMFZEa3lJQzB4TmpKTU9UQWdMVEUyTkVnNU1WRXhNREVnTFRFMk55QXhOVEVnTFRFMk4xRXhPRGtnTFRFMk55QXlNVEVnTFRFMU5WRXlNelFnTFRFME5DQXlOVFFnTFRFeU1sUXlPRElnTFRjMVVUSTRPQ0F0TlRZZ01qazRJQzB4TTFFek1URWdNelVnTXpFeElEUXpXazB6T0RRZ016STRURE00TUNBek16bFJNemMzSURNMU1DQXpOelVnTXpVMFZETTJPU0F6TmpoVU16VTVJRE00TWxRek5EWWdNemt6VkRNeU9DQTBNREpVTXpBMklEUXdOVkV5TmpJZ05EQTFJREl5TVNBek5USlJNVGt4SURNeE15QXhOekVnTWpNelZERTFNU0F4TVRkUk1UVXhJRE00SURJeE15QXpPRkV5TmprZ016Z2dNekl6SURFd09Fd3pNekVnTVRFNFRETTROQ0F6TWpoYUlpOCtQSEJoZEdnZ2FXUTlJazFLV0MwMk5pMVVSVmd0VGkwM1F5SWdaRDBpVFRFek9TQXRNalE1U0RFek4xRXhNalVnTFRJME9TQXhNVGtnTFRJek5WWXlOVEZNTVRJd0lEY3pOMUV4TXpBZ056VXdJREV6T1NBM05UQlJNVFV5SURjMU1DQXhOVGtnTnpNMVZpMHlNelZSTVRVeElDMHlORGtnTVRReElDMHlORGxJTVRNNVdpSXZQanh3WVhSb0lHbGtQU0pOU2xndE5qWXRWRVZZTFVrdE1VUTBORFlpSUdROUlrMHpNRGdnTWpSUk16WTNJREkwSURReE5pQTNObFEwTmpZZ01UazNVVFEyTmlBeU5qQWdOREUwSURJNE5GRXpNRGdnTXpFeElESTNPQ0F6TWpGVU1qTTJJRE0wTVZFeE56WWdNemd6SURFM05pQTBOakpSTVRjMklEVXlNeUF5TURnZ05UY3pWREkzTXlBMk5EaFJNekF5SURZM015QXpORE1nTmpnNFZEUXdOeUEzTURSSU5ERTRTRFF5TlZFMU1qRWdOekEwSURVMk5DQTJOREJSTlRZMUlEWTBNQ0ExTnpjZ05qVXpWRFl3TXlBMk9ESlVOakl6SURjd05GRTJNalFnTnpBMElEWXlOeUEzTURSVU5qTXlJRGN3TlZFMk5EVWdOekExSURZME5TQTJPVGhVTmpFM0lEVTNOMVExT0RVZ05EVTVWRFUyT1NBME5UWlJOVFE1SURRMU5pQTFORGtnTkRZMVVUVTBPU0EwTnpFZ05UVXdJRFEzTlZFMU5UQWdORGM0SURVMU1TQTBPVFJVTlRVeklEVXlNRkUxTlRNZ05UVTBJRFUwTkNBMU56bFVOVEkySURZeE5sUTFNREVnTmpReFVUUTJOU0EyTmpJZ05ERTVJRFkyTWxFek5qSWdOall5SURNeE15QTJNVFpVTWpZeklEVXhNRkV5TmpNZ05EZ3dJREkzT0NBME5UaFVNekU1SURReU4xRXpNak1nTkRJMUlETTRPU0EwTURoVU5EVTJJRE01TUZFME9UQWdNemM1SURVeU1pQXpOREpVTlRVMElESTBNbEUxTlRRZ01qRTJJRFUwTmlBeE9EWlJOVFF4SURFMk5DQTFNamdnTVRNM1ZEUTVNaUEzT0ZRME1qWWdNVGhVTXpNeUlDMHlNRkV6TWpBZ0xUSXlJREk1T0NBdE1qSlJNVGs1SUMweU1pQXhORFFnTXpOTU1UTTBJRFEwVERFd05pQXhNMUU0TXlBdE1UUWdOemdnTFRFNFZEWTFJQzB5TWxFMU1pQXRNaklnTlRJZ0xURTBVVFV5SUMweE1TQXhNVEFnTWpJeFVURXhNaUF5TWpjZ01UTXdJREl5TjBneE5ETlJNVFE1SURJeU1TQXhORGtnTWpFMlVURTBPU0F5TVRRZ01UUTRJREl3TjFReE5EUWdNVGcyVkRFME1pQXhOVE5STVRRMElERXhOQ0F4TmpBZ09EZFVNakF6SURRM1ZESTFOU0F5T1ZRek1EZ2dNalJhSWk4K1BIQmhkR2dnYVdROUlrMUtXQzAyTmkxVVJWZ3RTUzB4UkRRMk1pSWdaRDBpVFRJeElESTROMUV5TVNBeU9UVWdNekFnTXpFNFZEVTFJRE0zTUZRNU9TQTBNakJVTVRVNElEUTBNbEV5TURRZ05EUXlJREl5TnlBME1UZFVNalV3SURNMU9GRXlOVEFnTXpRd0lESXhOaUF5TkRaVU1UZ3lJREV3TlZFeE9ESWdOaklnTVRrMklEUTFWREl6T0NBeU4xUXlPVEVnTkRSVU16STRJRGM0VERNek9TQTVOVkV6TkRFZ09Ua2dNemMzSURJME4xRTBNRGNnTXpZM0lEUXhNeUF6T0RkVU5ESTNJRFF4TmxFME5EUWdORE14SURRMk15QTBNekZSTkRnd0lEUXpNU0EwT0RnZ05ESXhWRFE1TmlBME1ESk1OREl3SURnMFVUUXhPU0EzT1NBME1Ua2dOamhSTkRFNUlEUXpJRFF5TmlBek5WUTBORGNnTWpaUk5EWTVJREk1SURRNE1pQTFOMVExTVRJZ01UUTFVVFV4TkNBeE5UTWdOVE15SURFMU0xRTFOVEVnTVRVeklEVTFNU0F4TkRSUk5UVXdJREV6T1NBMU5Ea2dNVE13VkRVME1DQTVPRlExTWpNZ05UVlVORGs0SURFM1ZEUTJNaUF0T0ZFME5UUWdMVEV3SURRek9DQXRNVEJSTXpjeUlDMHhNQ0F6TkRjZ05EWlJNelExSURRMUlETXpOaUF6TmxRek1UZ2dNakZVTWprMklEWlVNalkzSUMwMlZESXpNeUF0TVRGUk1UZzVJQzB4TVNBeE5UVWdOMUV4TURNZ016Z2dNVEF6SURFeE0xRXhNRE1nTVRjd0lERXpPQ0F5TmpKVU1UY3pJRE0zT1ZFeE56TWdNemd3SURFM015QXpPREZSTVRjeklETTVNQ0F4TnpNZ016a3pWREUyT1NBME1EQlVNVFU0SURRd05FZ3hOVFJSTVRNeElEUXdOQ0F4TVRJZ016ZzFWRGd5SURNME5GUTJOU0F6TURKVU5UY2dNamd3VVRVMUlESTNPQ0EwTVNBeU56aElNamRSTWpFZ01qZzBJREl4SURJNE4xb2lMejQ4Y0dGMGFDQnBaRDBpVFVwWUxUWTJMVlJGV0MxT0xUSTVJaUJrUFNKTk5qQWdOelE1VERZMElEYzFNRkUyT1NBM05UQWdOelFnTnpVd1NEZzJUREV4TkNBM01qWlJNakE0SURZME1TQXlOVEVnTlRFMFZESTVOQ0F5TlRCUk1qazBJREU0TWlBeU9EUWdNVEU1VkRJMk1TQXhNbFF5TWpRZ0xUYzJWREU0TmlBdE1UUXpWREUwTlNBdE1UazBWREV4TXlBdE1qSTNWRGt3SUMweU5EWlJPRGNnTFRJME9TQTROaUF0TWpVd1NEYzBVVFkySUMweU5UQWdOak1nTFRJMU1GUTFPQ0F0TWpRM1ZEVTFJQzB5TXpoUk5UWWdMVEl6TnlBMk5pQXRNakkxVVRJeU1TQXROalFnTWpJeElESTFNRlEyTmlBM01qVlJOVFlnTnpNM0lEVTFJRGN6T0ZFMU5TQTNORFlnTmpBZ056UTVXaUl2UGp4d1lYUm9JR2xrUFNKTlNsZ3ROall0VkVWWUxVNHRNa0lpSUdROUlrMDFOaUF5TXpkVU5UWWdNalV3VkRjd0lESTNNRWd6TmpsV05ESXdURE0zTUNBMU56QlJNemd3SURVNE15QXpPRGtnTlRnelVUUXdNaUExT0RNZ05EQTVJRFUyT0ZZeU56QklOekEzVVRjeU1pQXlOaklnTnpJeUlESTFNRlEzTURjZ01qTXdTRFF3T1ZZdE5qaFJOREF4SUMwNE1pQXpPVEVnTFRneVNETTRPVWd6T0RkUk16YzFJQzA0TWlBek5qa2dMVFk0VmpJek1FZzNNRkUxTmlBeU16Y2dOVFlnTWpVd1dpSXZQand2WkdWbWN6NDhaeUJ6ZEhKdmEyVTlJbU4xY25KbGJuUkRiMnh2Y2lJZ1ptbHNiRDBpWTNWeWNtVnVkRU52Ykc5eUlpQnpkSEp2YTJVdGQybGtkR2c5SWpBaUlIUnlZVzV6Wm05eWJUMGljMk5oYkdVb01Td3RNU2tpUGp4bklHUmhkR0V0Ylcxc0xXNXZaR1U5SW0xaGRHZ2lQanhuSUdSaGRHRXRiVzFzTFc1dlpHVTlJbTFwSWo0OGRYTmxJR1JoZEdFdFl6MGlNVVEwTTBFaUlIaHNhVzVyT21oeVpXWTlJaU5OU2xndE5qWXRWRVZZTFVrdE1VUTBNMEVpTHo0OEwyYytQR2NnWkdGMFlTMXRiV3d0Ym05a1pUMGliV2tpSUhSeVlXNXpabTl5YlQwaWRISmhibk5zWVhSbEtEYzROaXd3S1NJK1BIVnpaU0JrWVhSaExXTTlJakZFTkRNMElpQjRiR2x1YXpwb2NtVm1QU0lqVFVwWUxUWTJMVlJGV0MxSkxURkVORE0wSWk4K1BDOW5QanhuSUdSaGRHRXRiVzFzTFc1dlpHVTlJbTFwSWlCMGNtRnVjMlp2Y20wOUluUnlZVzV6YkdGMFpTZ3hOVE0yTERBcElqNDhkWE5sSUdSaGRHRXRZejBpTVVRME5EQWlJSGhzYVc1ck9taHlaV1k5SWlOTlNsZ3ROall0VkVWWUxVa3RNVVEwTkRBaUx6NDhMMmMrUEdjZ1pHRjBZUzF0Yld3dGJtOWtaVDBpYlc4aUlIUnlZVzV6Wm05eWJUMGlkSEpoYm5Oc1lYUmxLREk0TmpRdU9Dd3dLU0krUEhWelpTQmtZWFJoTFdNOUlqTkJJaUI0YkdsdWF6cG9jbVZtUFNJalRVcFlMVFkyTFZSRldDMU9MVE5CSWk4K1BDOW5QanhuSUdSaGRHRXRiVzFzTFc1dlpHVTlJbTFwSWlCMGNtRnVjMlp2Y20wOUluUnlZVzV6YkdGMFpTZ3pOREl3TGpZc01Da2lQangxYzJVZ1pHRjBZUzFqUFNJeFJEY3hNU0lnZUd4cGJtczZhSEpsWmowaUkwMUtXQzAyTmkxVVJWZ3RTUzB4UkRjeE1TSXZQand2Wno0OFp5QmtZWFJoTFcxdGJDMXViMlJsUFNKdGJ5SWdkSEpoYm5ObWIzSnRQU0owY21GdWMyeGhkR1VvTkRNMU1pNHpMREFwSWo0OGRYTmxJR1JoZEdFdFl6MGlNMFFpSUhoc2FXNXJPbWh5WldZOUlpTk5TbGd0TmpZdFZFVllMVTR0TTBRaUx6NDhMMmMrUEdjZ1pHRjBZUzF0Yld3dGJtOWtaVDBpYldraUlIUnlZVzV6Wm05eWJUMGlkSEpoYm5Oc1lYUmxLRFUwTURndU1Td3dLU0krUEhWelpTQmtZWFJoTFdNOUlqRkVORFl3SWlCNGJHbHVhenBvY21WbVBTSWpUVXBZTFRZMkxWUkZXQzFKTFRGRU5EWXdJaTgrUEM5blBqeG5JR1JoZEdFdGJXMXNMVzV2WkdVOUltMXZJaUIwY21GdWMyWnZjbTA5SW5SeVlXNXpiR0YwWlNnMU9EYzNMakVzTUNraVBqeDFjMlVnWkdGMFlTMWpQU0l5T0NJZ2VHeHBibXM2YUhKbFpqMGlJMDFLV0MwMk5pMVVSVmd0VGkweU9DSXZQand2Wno0OFp5QmtZWFJoTFcxdGJDMXViMlJsUFNKdGMzVmlJaUIwY21GdWMyWnZjbTA5SW5SeVlXNXpiR0YwWlNnMk1qWTJMakVzTUNraVBqeG5JR1JoZEdFdGJXMXNMVzV2WkdVOUltMXBJajQ4ZFhObElHUmhkR0V0WXowaU1VUTBNMFlpSUhoc2FXNXJPbWh5WldZOUlpTk5TbGd0TmpZdFZFVllMVWt0TVVRME0wWWlMejQ4TDJjK1BHY2daR0YwWVMxdGJXd3RibTlrWlQwaVZHVllRWFJ2YlNJZ2RISmhibk5tYjNKdFBTSjBjbUZ1YzJ4aGRHVW9OekUwTEMweE5UQXBJSE5qWVd4bEtEQXVOekEzS1NJZ1pHRjBZUzF0YW5ndGRHVjRZMnhoYzNNOUlrOVNSQ0krUEdjZ1pHRjBZUzF0Yld3dGJtOWtaVDBpYldraVBqeDFjMlVnWkdGMFlTMWpQU0l4UkRRelJpSWdlR3hwYm1zNmFISmxaajBpSTAxS1dDMDJOaTFVUlZndFNTMHhSRFF6UmlJdlBqd3ZaejQ4WnlCa1lYUmhMVzF0YkMxdWIyUmxQU0p0YVNJZ2RISmhibk5tYjNKdFBTSjBjbUZ1YzJ4aGRHVW9Oamd4TERBcElqNDhkWE5sSUdSaGRHRXRZejBpTVVRME5FVWlJSGhzYVc1ck9taHlaV1k5SWlOTlNsZ3ROall0VkVWWUxVa3RNVVEwTkVVaUx6NDhMMmMrUEdjZ1pHRjBZUzF0Yld3dGJtOWtaVDBpYldraUlIUnlZVzV6Wm05eWJUMGlkSEpoYm5Oc1lYUmxLREV5TVRBc01Da2lQangxYzJVZ1pHRjBZUzFqUFNJeFJEUTJNQ0lnZUd4cGJtczZhSEpsWmowaUkwMUtXQzAyTmkxVVJWZ3RTUzB4UkRRMk1DSXZQand2Wno0OFp5QmtZWFJoTFcxdGJDMXViMlJsUFNKdGFTSWdkSEpoYm5ObWIzSnRQU0owY21GdWMyeGhkR1VvTVRZM09Td3dLU0krUEhWelpTQmtZWFJoTFdNOUlqRkVORFl4SWlCNGJHbHVhenBvY21WbVBTSWpUVXBZTFRZMkxWUkZXQzFKTFRGRU5EWXhJaTgrUEM5blBqeG5JR1JoZEdFdGJXMXNMVzV2WkdVOUltMXBJaUIwY21GdWMyWnZjbTA5SW5SeVlXNXpiR0YwWlNneU1EUXdMREFwSWo0OGRYTmxJR1JoZEdFdFl6MGlNVVEwTkRVaUlIaHNhVzVyT21oeVpXWTlJaU5OU2xndE5qWXRWRVZZTFVrdE1VUTBORFVpTHo0OEwyYytQR2NnWkdGMFlTMXRiV3d0Ym05a1pUMGliV2tpSUhSeVlXNXpabTl5YlQwaWRISmhibk5zWVhSbEtESTNPVGtzTUNraVBqeDFjMlVnWkdGMFlTMWpQU0l4UkRRMU5pSWdlR3hwYm1zNmFISmxaajBpSTAxS1dDMDJOaTFVUlZndFNTMHhSRFExTmlJdlBqd3ZaejQ4WnlCa1lYUmhMVzF0YkMxdWIyUmxQU0p0YVNJZ2RISmhibk5tYjNKdFBTSjBjbUZ1YzJ4aGRHVW9NekUwTkN3d0tTSStQSFZ6WlNCa1lYUmhMV005SWpGRU5EVkNJaUI0YkdsdWF6cG9jbVZtUFNJalRVcFlMVFkyTFZSRldDMUpMVEZFTkRWQ0lpOCtQQzluUGp4bklHUmhkR0V0Ylcxc0xXNXZaR1U5SW0xcElpQjBjbUZ1YzJadmNtMDlJblJ5WVc1emJHRjBaU2d6TnpRMExEQXBJajQ4ZFhObElHUmhkR0V0WXowaU1VUTBOVFFpSUhoc2FXNXJPbWh5WldZOUlpTk5TbGd0TmpZdFZFVllMVWt0TVVRME5UUWlMejQ4TDJjK1BDOW5Qand2Wno0OFp5QmtZWFJoTFcxdGJDMXViMlJsUFNKVVpWaEJkRzl0SWlCa1lYUmhMVzFxZUMxMFpYaGpiR0Z6Y3owaVQxSkVJaUIwY21GdWMyWnZjbTA5SW5SeVlXNXpiR0YwWlNneE1EQXhOQzQ0TERBcElqNDhaeUJrWVhSaExXMXRiQzF1YjJSbFBTSnRieUlnZEhKaGJuTm1iM0p0UFNKMGNtRnVjMnhoZEdVb01DQXRNQzQxS1NJK1BIVnpaU0JrWVhSaExXTTlJamRESWlCNGJHbHVhenBvY21WbVBTSWpUVXBZTFRZMkxWUkZXQzFPTFRkRElpOCtQQzluUGp3dlp6NDhaeUJrWVhSaExXMXRiQzF1YjJSbFBTSnRhU0lnZEhKaGJuTm1iM0p0UFNKMGNtRnVjMnhoZEdVb01UQXlPVEl1T0N3d0tTSStQSFZ6WlNCa1lYUmhMV005SWpGRU5EUTJJaUI0YkdsdWF6cG9jbVZtUFNJalRVcFlMVFkyTFZSRldDMUpMVEZFTkRRMklpOCtQQzluUGp4bklHUmhkR0V0Ylcxc0xXNXZaR1U5SW0xcElpQjBjbUZ1YzJadmNtMDlJblJ5WVc1emJHRjBaU2d4TURrek55NDRMREFwSWo0OGRYTmxJR1JoZEdFdFl6MGlNVVEwTmpFaUlIaHNhVzVyT21oeVpXWTlJaU5OU2xndE5qWXRWRVZZTFVrdE1VUTBOakVpTHo0OEwyYytQR2NnWkdGMFlTMXRiV3d0Ym05a1pUMGliV2tpSUhSeVlXNXpabTl5YlQwaWRISmhibk5zWVhSbEtERXhNams0TGpnc01Da2lQangxYzJVZ1pHRjBZUzFqUFNJeFJEUTBSU0lnZUd4cGJtczZhSEpsWmowaUkwMUtXQzAyTmkxVVJWZ3RTUzB4UkRRMFJTSXZQand2Wno0OFp5QmtZWFJoTFcxdGJDMXViMlJsUFNKdGFTSWdkSEpoYm5ObWIzSnRQU0owY21GdWMyeGhkR1VvTVRFNE1qY3VPQ3d3S1NJK1BIVnpaU0JrWVhSaExXTTlJakZFTkRZeElpQjRiR2x1YXpwb2NtVm1QU0lqVFVwWUxUWTJMVlJGV0MxSkxURkVORFl4SWk4K1BDOW5QanhuSUdSaGRHRXRiVzFzTFc1dlpHVTlJbTFwSWlCMGNtRnVjMlp2Y20wOUluUnlZVzV6YkdGMFpTZ3hNakU0T0M0NExEQXBJajQ4ZFhObElHUmhkR0V0WXowaU1VUTBOaklpSUhoc2FXNXJPbWh5WldZOUlpTk5TbGd0TmpZdFZFVllMVWt0TVVRME5qSWlMejQ4TDJjK1BHY2daR0YwWVMxdGJXd3RibTlrWlQwaWJXa2lJSFJ5WVc1elptOXliVDBpZEhKaGJuTnNZWFJsS0RFeU56WXdMamdzTUNraVBqeDFjMlVnWkdGMFlTMWpQU0l4UkRRMk1DSWdlR3hwYm1zNmFISmxaajBpSTAxS1dDMDJOaTFVUlZndFNTMHhSRFEyTUNJdlBqd3ZaejQ4WnlCa1lYUmhMVzF0YkMxdWIyUmxQU0p0YnlJZ2RISmhibk5tYjNKdFBTSjBjbUZ1YzJ4aGRHVW9NVE15TWprdU9Dd3dLU0krUEhWelpTQmtZWFJoTFdNOUlqSTVJaUI0YkdsdWF6cG9jbVZtUFNJalRVcFlMVFkyTFZSRldDMU9MVEk1SWk4K1BDOW5QanhuSUdSaGRHRXRiVzFzTFc1dlpHVTlJbTF2SWlCMGNtRnVjMlp2Y20wOUluUnlZVzV6YkdGMFpTZ3hNemcwTVN3d0tTSStQSFZ6WlNCa1lYUmhMV005SWpKQ0lpQjRiR2x1YXpwb2NtVm1QU0lqVFVwWUxUWTJMVlJGV0MxT0xUSkNJaTgrUEM5blBqeG5JR1JoZEdFdGJXMXNMVzV2WkdVOUltMXBJaUIwY21GdWMyWnZjbTA5SW5SeVlXNXpiR0YwWlNneE5EZzBNUzR6TERBcElqNDhkWE5sSUdSaGRHRXRZejBpTVVRME5EWWlJSGhzYVc1ck9taHlaV1k5SWlOTlNsZ3ROall0VkVWWUxVa3RNVVEwTkRZaUx6NDhMMmMrUEdjZ1pHRjBZUzF0Yld3dGJtOWtaVDBpYldraUlIUnlZVzV6Wm05eWJUMGlkSEpoYm5Oc1lYUmxLREUxTkRnMkxqTXNNQ2tpUGp4MWMyVWdaR0YwWVMxalBTSXhSRFEyTVNJZ2VHeHBibXM2YUhKbFpqMGlJMDFLV0MwMk5pMVVSVmd0U1MweFJEUTJNU0l2UGp3dlp6NDhaeUJrWVhSaExXMXRiQzF1YjJSbFBTSnRhU0lnZEhKaGJuTm1iM0p0UFNKMGNtRnVjMnhoZEdVb01UVTRORGN1TXl3d0tTSStQSFZ6WlNCa1lYUmhMV005SWpGRU5EUkZJaUI0YkdsdWF6cG9jbVZtUFNJalRVcFlMVFkyTFZSRldDMUpMVEZFTkRSRklpOCtQQzluUGp4bklHUmhkR0V0Ylcxc0xXNXZaR1U5SW0xcElpQjBjbUZ1YzJadmNtMDlJblJ5WVc1emJHRjBaU2d4TmpNM05pNHpMREFwSWo0OGRYTmxJR1JoZEdFdFl6MGlNVVEwTmpFaUlIaHNhVzVyT21oeVpXWTlJaU5OU2xndE5qWXRWRVZZTFVrdE1VUTBOakVpTHo0OEwyYytQR2NnWkdGMFlTMXRiV3d0Ym05a1pUMGliV2tpSUhSeVlXNXpabTl5YlQwaWRISmhibk5zWVhSbEtERTJOek0zTGpNc01Da2lQangxYzJVZ1pHRjBZUzFqUFNJeFJEUTJNaUlnZUd4cGJtczZhSEpsWmowaUkwMUtXQzAyTmkxVVJWZ3RTUzB4UkRRMk1pSXZQand2Wno0OFp5QmtZWFJoTFcxdGJDMXViMlJsUFNKdGFTSWdkSEpoYm5ObWIzSnRQU0owY21GdWMyeGhkR1VvTVRjek1Ea3VNeXd3S1NJK1BIVnpaU0JrWVhSaExXTTlJakZFTkRZd0lpQjRiR2x1YXpwb2NtVm1QU0lqVFVwWUxUWTJMVlJGV0MxSkxURkVORFl3SWk4K1BDOW5Qand2Wno0OEwyYytQQzl6ZG1jKyIsCgkiUmVhbFZpZXdTaXplSnNvbiIgOiAie1wiaGVpZ2h0XCI6MzY4LFwid2lkdGhcIjo2MjY4fSIKfQo="/>
    </extobj>
    <extobj name="2384804F-3998-4D57-9195-F3826E402611-4">
      <extobjdata type="2384804F-3998-4D57-9195-F3826E402611" data="ewoJIkltZ1NldHRpbmdKc29uIiA6ICJ7XCJoZWlnaHRcIjoyMi4zMjE0Mjg1NzE0Mjg1NyxcIndpZHRoXCI6MTQ4LjIxNDI4NTcxNDI4NTd9IiwKCSJMYXRleCIgOiAiXFx2YXJwaGkgPSAyIGFyY3NpbihcXHNxcnR7Ukx9KSIsCgkiTGF0ZXhJbWdCYXNlNjQiIDogIlBITjJaeUI0Yld4dWN6MGlhSFIwY0RvdkwzZDNkeTUzTXk1dmNtY3ZNakF3TUM5emRtY2lJSGRwWkhSb1BTSXhPQzQ1TnpKbGVDSWdhR1ZwWjJoMFBTSXlMamcwTW1WNElpQnliMnhsUFNKcGJXY2lJR1p2WTNWellXSnNaVDBpWm1Gc2MyVWlJSFpwWlhkQ2IzZzlJakFnTFRFd01EWXVNeUE0TXpnMUxqWWdNVEkxTmk0eklpQjRiV3h1Y3pwNGJHbHVhejBpYUhSMGNEb3ZMM2QzZHk1M015NXZjbWN2TVRrNU9TOTRiR2x1YXlJZ1lYSnBZUzFvYVdSa1pXNDlJblJ5ZFdVaUlITjBlV3hsUFNKMlpYSjBhV05oYkMxaGJHbG5iam9nTFRBdU5UWTJaWGc3SUcxaGVDMTNhV1IwYURvZ09UZ2xPeUkrUEdSbFpuTStQSEJoZEdnZ2FXUTlJazFLV0MwM0xWUkZXQzFKTFRGRU56RXhJaUJrUFNKTk9USWdNakV3VVRreUlERTNOaUF4TURZZ01UUTVWREUwTWlBeE1EaFVNVGcxSURnMVZESXlNQ0EzTWt3eU16VWdOekJNTWpNM0lEY3hUREkxTUNBeE1USlJNalk0SURFM01DQXlPRE1nTWpFeFZETXlNaUF5T1RsVU16Y3dJRE0zTlZRME1qa2dOREl6VkRVd01pQTBOREpSTlRRM0lEUTBNaUExT0RJZ05ERXdWRFl4T0NBek1ESlJOakU0SURJeU5DQTFOelVnTVRVeVZEUTFOeUF6TlZReU9Ua2dMVEV3VVRJM015QXRNVEFnTWpjeklDMHhNa3d5TmpZZ0xUUTRVVEkyTUNBdE9ETWdNalV5SUMweE1qVlVNalF4SUMweE56bFJNak0ySUMweU1ETWdNakUxSUMweU1USlJNakEwSUMweU1UZ2dNVGt3SUMweU1UaFJNVFU1SUMweU1UVWdNVFU1SUMweE9EVlJNVFU1SUMweE56VWdNakUwSUMweVRESXdPU0F3VVRJd05DQXlJREU1TlNBMVZERTNNeUF4TkZReE5EY2dNamhVTVRJd0lEUTJWRGswSURjeFZEY3hJREV3TTFRMU5pQXhOREpVTlRBZ01Ua3dVVFV3SURJek9DQTNOaUF6TVRGVU1UUTVJRFF6TVVneE5qSlJNVGd6SURRek1TQXhPRE1nTkRJelVURTRNeUEwTVRjZ01UYzFJRFF3T1ZFeE16UWdNell4SURFeE5DQXpNREJVT1RJZ01qRXdXazAxTnpRZ01qYzRVVFUzTkNBek1qQWdOVFV3SURNME5GUTBPRFlnTXpZNVVUUXpOeUF6TmprZ016azBJRE15T1ZRek1qTWdNakU0VVRNd09TQXhPRFFnTWprMUlERXdPVXd5T0RZZ05qUlJNekEwSURZeUlETXdOaUEyTWxFME1qTWdOaklnTkRrNElERXpNVlExTnpRZ01qYzRXaUl2UGp4d1lYUm9JR2xrUFNKTlNsZ3ROeTFVUlZndFRpMHpSQ0lnWkQwaVRUVTJJRE0wTjFFMU5pQXpOakFnTnpBZ016WTNTRGN3TjFFM01qSWdNelU1SURjeU1pQXpORGRSTnpJeUlETXpOaUEzTURnZ016STRURE01TUNBek1qZElOekpSTlRZZ016TXlJRFUySURNME4xcE5OVFlnTVRVelVUVTJJREUyT0NBM01pQXhOek5JTnpBNFVUY3lNaUF4TmpNZ056SXlJREUxTTFFM01qSWdNVFF3SURjd055QXhNek5JTnpCUk5UWWdNVFF3SURVMklERTFNMW9pTHo0OGNHRjBhQ0JwWkQwaVRVcFlMVGN0VkVWWUxVNHRNeklpSUdROUlrMHhNRGtnTkRJNVVUZ3lJRFF5T1NBMk5pQTBORGRVTlRBZ05Ea3hVVFV3SURVMk1pQXhNRE1nTmpFMFZESXpOU0EyTmpaUk16STJJRFkyTmlBek9EY2dOakV3VkRRME9TQTBOalZSTkRRNUlEUXlNaUEwTWprZ016Z3pWRE00TVNBek1UVlVNekF4SURJME1WRXlOalVnTWpFd0lESXdNU0F4TkRsTU1UUXlJRGt6VERJeE9DQTVNbEV6TnpVZ09USWdNemcxSURrM1VUTTVNaUE1T1NBME1Ea2dNVGcyVmpFNE9VZzBORGxXTVRnMlVUUTBPQ0F4T0RNZ05ETTJJRGsxVkRReU1TQXpWakJJTlRCV01UbFdNekZSTlRBZ016Z2dOVFlnTkRaVU9EWWdPREZSTVRFMUlERXhNeUF4TXpZZ01UTTNVVEUwTlNBeE5EY2dNVGN3SURFM05GUXlNRFFnTWpFeFZESXpNeUF5TkRSVU1qWXhJREkzT0ZReU9EUWdNekE0VkRNd05TQXpOREJVTXpJd0lETTJPVlF6TXpNZ05EQXhWRE0wTUNBME16RlVNelF6SURRMk5GRXpORE1nTlRJM0lETXdPU0ExTnpOVU1qRXlJRFl4T1ZFeE56a2dOakU1SURFMU5DQTJNREpVTVRFNUlEVTJPVlF4TURrZ05UVXdVVEV3T1NBMU5Ea2dNVEUwSURVME9WRXhNeklnTlRRNUlERTFNU0ExTXpWVU1UY3dJRFE0T1ZFeE56QWdORFkwSURFMU5DQTBORGRVTVRBNUlEUXlPVm9pTHo0OGNHRjBhQ0JwWkQwaVRVcFlMVGN0VkVWWUxVa3RNVVEwTkVVaUlHUTlJazB6TXlBeE5UZFJNek1nTWpVNElERXdPU0F6TkRsVU1qZ3dJRFEwTVZFek16RWdORFF4SURNM01DQXpPVEpSTXpnMklEUXlNaUEwTVRZZ05ESXlVVFF5T1NBME1qSWdORE01SURReE5GUTBORGtnTXprMFVUUTBPU0F6T0RFZ05ERXlJREl6TkZRek56UWdOamhSTXpjMElEUXpJRE00TVNBek5WUTBNRElnTWpaUk5ERXhJREkzSURReU1pQXpOVkUwTkRNZ05UVWdORFl6SURFek1WRTBOamtnTVRVeElEUTNNeUF4TlRKUk5EYzFJREUxTXlBME9ETWdNVFV6U0RRNE4xRTFNRFlnTVRVeklEVXdOaUF4TkRSUk5UQTJJREV6T0NBMU1ERWdNVEUzVkRRNE1TQTJNMVEwTkRrZ01UTlJORE0ySURBZ05ERTNJQzA0VVRRd09TQXRNVEFnTXpreklDMHhNRkV6TlRrZ0xURXdJRE16TmlBMVZETXdOaUF6Tmt3ek1EQWdOVEZSTWprNUlEVXlJREk1TmlBMU1GRXlPVFFnTkRnZ01qa3lJRFEyVVRJek15QXRNVEFnTVRjeUlDMHhNRkV4TVRjZ0xURXdJRGMxSURNd1ZETXpJREUxTjFwTk16VXhJRE15T0ZFek5URWdNek0wSURNME5pQXpOVEJVTXpJeklETTROVlF5TnpjZ05EQTFVVEkwTWlBME1EVWdNakV3SURNM05GUXhOakFnTWprelVURXpNU0F5TVRRZ01URTVJREV5T1ZFeE1Ua2dNVEkySURFeE9TQXhNVGhVTVRFNElERXdObEV4TVRnZ05qRWdNVE0ySURRMFZERTNPU0F5TmxFeU1UY2dNallnTWpVMElEVTVWREk1T0NBeE1UQlJNekF3SURFeE5DQXpNalVnTWpFM1ZETTFNU0F6TWpoYUlpOCtQSEJoZEdnZ2FXUTlJazFLV0MwM0xWUkZXQzFKTFRGRU5EVkdJaUJrUFNKTk1qRWdNamczVVRJeUlESTVNQ0F5TXlBeU9UVlVNamdnTXpFM1ZETTRJRE0wT0ZRMU15QXpPREZVTnpNZ05ERXhWRGs1SURRek0xUXhNeklnTkRReVVURTJNU0EwTkRJZ01UZ3pJRFF6TUZReU1UUWdOREE0VkRJeU5TQXpPRGhSTWpJM0lETTRNaUF5TWpnZ016Z3lWREl6TmlBek9EbFJNamcwSURRME1TQXpORGNnTkRReFNETTFNRkV6T1RnZ05EUXhJRFF5TWlBME1EQlJORE13SURNNE1TQTBNekFnTXpZelVUUXpNQ0F6TXpNZ05ERTNJRE14TlZRek9URWdNamt5VkRNMk5pQXlPRGhSTXpRMklESTRPQ0F6TXpRZ01qazVWRE15TWlBek1qaFJNekl5SURNM05pQXpOemdnTXpreVVUTTFOaUEwTURVZ016UXlJRFF3TlZFeU9EWWdOREExSURJek9TQXpNekZSTWpJNUlETXhOU0F5TWpRZ01qazRWREU1TUNBeE5qVlJNVFUySURJMUlERTFNU0F4TmxFeE16Z2dMVEV4SURFd09DQXRNVEZST1RVZ0xURXhJRGczSUMwMVZEYzJJRGRVTnpRZ01UZFJOelFnTXpBZ01URTBJREU0T1ZReE5UUWdNelkyVVRFMU5DQTBNRFVnTVRJNElEUXdOVkV4TURjZ05EQTFJRGt5SURNM04xUTJPQ0F6TVRaVU5UY2dNamd3VVRVMUlESTNPQ0EwTVNBeU56aElNamRSTWpFZ01qZzBJREl4SURJNE4xb2lMejQ4Y0dGMGFDQnBaRDBpVFVwWUxUY3RWRVZZTFVrdE1VUTBOVEFpSUdROUlrMHpOQ0F4TlRsUk16UWdNalk0SURFeU1DQXpOVFZVTXpBMklEUTBNbEV6TmpJZ05EUXlJRE01TkNBME1UaFVOREkzSURNMU5WRTBNamNnTXpJMklEUXdPQ0F6TURaVU16WXdJREk0TlZFek5ERWdNamcxSURNek1DQXlPVFZVTXpFNUlETXlOVlF6TXpBZ016VTVWRE0xTWlBek9EQlVNelkySURNNE5rZ3pOamRSTXpZM0lETTRPQ0F6TmpFZ016a3lWRE0wTUNBME1EQlVNekEySURRd05GRXlOellnTkRBMElESTBPU0F6T1RCUk1qSTRJRE00TVNBeU1EWWdNelU1VVRFMk1pQXpNVFVnTVRReUlESXpOVlF4TWpFZ01URTVVVEV5TVNBM015QXhORGNnTlRCUk1UWTVJREkySURJd05TQXlOa2d5TURsUk16SXhJREkySURNNU5DQXhNVEZSTkRBeklERXlNU0EwTURZZ01USXhVVFF4TUNBeE1qRWdOREU1SURFeE1sUTBNamtnT1RoVU5ESXdJRGd6VkRNNU1TQTFOVlF6TkRZZ01qVlVNamd5SURCVU1qQXlJQzB4TVZFeE1qY2dMVEV4SURneElETTNWRE0wSURFMU9Wb2lMejQ4Y0dGMGFDQnBaRDBpVFVwWUxUY3RWRVZZTFVrdE1VUTBOakFpSUdROUlrMHhNekVnTWpnNVVURXpNU0F6TWpFZ01UUTNJRE0xTkZReU1ETWdOREUxVkRNd01DQTBOREpSTXpZeUlEUTBNaUF6T1RBZ05ERTFWRFF4T1NBek5UVlJOREU1SURNeU15QTBNRElnTXpBNFZETTJOQ0F5T1RKUk16VXhJREk1TWlBek5EQWdNekF3VkRNeU9DQXpNalpSTXpJNElETTBNaUF6TXpjZ016VTBWRE0xTkNBek56SlVNelkzSURNM09GRXpOamdnTXpjNElETTJPQ0F6TnpsUk16WTRJRE00TWlBek5qRWdNemc0VkRNek5pQXpPVGxVTWprM0lEUXdOVkV5TkRrZ05EQTFJREl5TnlBek56bFVNakEwSURNeU5sRXlNRFFnTXpBeElESXlNeUF5T1RGVU1qYzRJREkzTkZRek16QWdNalU1VVRNNU5pQXlNekFnTXprMklERTJNMUV6T1RZZ01UTTFJRE00TlNBeE1EZFVNelV5SURVeFZESTRPU0EzVkRFNU5TQXRNVEJSTVRFNElDMHhNQ0E0TmlBeE9WUTFNeUE0TjFFMU15QXhNallnTnpRZ01UUXpWREV4T0NBeE5qQlJNVE16SURFMk1DQXhORFlnTVRVeFZERTJNQ0F4TWpCUk1UWXdJRGswSURFME1pQTNObFF4TVRFZ05UaFJNVEE1SURVM0lERXdPQ0ExTjFReE1EY2dOVFZSTVRBNElEVXlJREV4TlNBME4xUXhORFlnTXpSVU1qQXhJREkzVVRJek55QXlOeUF5TmpNZ016aFVNekF4SURZMlZETXhPQ0E1TjFRek1qTWdNVEl5VVRNeU15QXhOVEFnTXpBeUlERTJORlF5TlRRZ01UZ3hWREU1TlNBeE9UWlVNVFE0SURJek1WRXhNekVnTWpVMklERXpNU0F5T0RsYUlpOCtQSEJoZEdnZ2FXUTlJazFLV0MwM0xWUkZXQzFKTFRGRU5EVTJJaUJrUFNKTk1UZzBJRFl3TUZFeE9EUWdOakkwSURJd015QTJOREpVTWpRM0lEWTJNVkV5TmpVZ05qWXhJREkzTnlBMk5EbFVNamt3SURZeE9WRXlPVEFnTlRrMklESTNNQ0ExTnpkVU1qSTJJRFUxTjFFeU1URWdOVFUzSURFNU9DQTFOamRVTVRnMElEWXdNRnBOTWpFZ01qZzNVVEl4SURJNU5TQXpNQ0F6TVRoVU5UUWdNelk1VkRrNElEUXlNRlF4TlRnZ05EUXlVVEU1TnlBME5ESWdNakl6SURReE9WUXlOVEFnTXpVM1VUSTFNQ0F6TkRBZ01qTTJJRE13TVZReE9UWWdNVGsyVkRFMU5DQTRNMUV4TkRrZ05qRWdNVFE1SURVeFVURTBPU0F5TmlBeE5qWWdNalpSTVRjMUlESTJJREU0TlNBeU9WUXlNRGdnTkROVU1qTTFJRGM0VkRJMk1DQXhNemRSTWpZeklERTBPU0F5TmpVZ01UVXhWREk0TWlBeE5UTlJNekF5SURFMU15QXpNRElnTVRRelVUTXdNaUF4TXpVZ01qa3pJREV4TWxReU5qZ2dOakZVTWpJeklERXhWREUyTVNBdE1URlJNVEk1SUMweE1TQXhNRElnTVRCVU56UWdOelJSTnpRZ09URWdOemtnTVRBMlZERXlNaUF5TWpCUk1UWXdJRE15TVNBeE5qWWdNelF4VkRFM015QXpPREJSTVRjeklEUXdOQ0F4TlRZZ05EQTBTREUxTkZFeE1qUWdOREEwSURrNUlETTNNVlEyTVNBeU9EZFJOakFnTWpnMklEVTVJREk0TkZRMU9DQXlPREZVTlRZZ01qYzVWRFV6SURJM09GUTBPU0F5TnpoVU5ERWdNamM0U0RJM1VUSXhJREk0TkNBeU1TQXlPRGRhSWk4K1BIQmhkR2dnYVdROUlrMUtXQzAzTFZSRldDMUpMVEZFTkRWQ0lpQmtQU0pOTWpFZ01qZzNVVEl5SURJNU15QXlOQ0F6TUROVU16WWdNelF4VkRVMklETTRPRlE0T1NBME1qVlVNVE0xSURRME1sRXhOekVnTkRReUlERTVOU0EwTWpSVU1qSTFJRE01TUZReU16RWdNelk1VVRJek1TQXpOamNnTWpNeUlETTJOMHd5TkRNZ016YzRVVE13TkNBME5ESWdNemd5SURRME1sRTBNellnTkRReUlEUTJPU0EwTVRWVU5UQXpJRE16TmxRME5qVWdNVGM1VkRReU55QTFNbEUwTWpjZ01qWWdORFEwSURJMlVUUTFNQ0F5TmlBME5UTWdNamRSTkRneUlETXlJRFV3TlNBMk5WUTFOREFnTVRRMVVUVTBNaUF4TlRNZ05UWXdJREUxTTFFMU9EQWdNVFV6SURVNE1DQXhORFZSTlRnd0lERTBOQ0ExTnpZZ01UTXdVVFUyT0NBeE1ERWdOVFUwSURjelZEVXdPQ0F4TjFRME16a2dMVEV3VVRNNU1pQXRNVEFnTXpjeElERTNWRE0xTUNBM00xRXpOVEFnT1RJZ016ZzJJREU1TTFRME1qTWdNelExVVRReU15QTBNRFFnTXpjNUlEUXdORWd6TnpSUk1qZzRJRFF3TkNBeU1qa2dNekF6VERJeU1pQXlPVEZNTVRnNUlERTFOMUV4TlRZZ01qWWdNVFV4SURFMlVURXpPQ0F0TVRFZ01UQTRJQzB4TVZFNU5TQXRNVEVnT0RjZ0xUVlVOellnTjFRM05DQXhOMUUzTkNBek1DQXhNVElnTVRnd1ZERTFNaUF6TkROUk1UVXpJRE0wT0NBeE5UTWdNelkyVVRFMU15QTBNRFVnTVRJNUlEUXdOVkU1TVNBME1EVWdOallnTXpBMVVUWXdJREk0TlNBMk1DQXlPRFJSTlRnZ01qYzRJRFF4SURJM09FZ3lOMUV5TVNBeU9EUWdNakVnTWpnM1dpSXZQanh3WVhSb0lHbGtQU0pOU2xndE55MVVSVmd0VGkweU9DSWdaRDBpVFRrMElESTFNRkU1TkNBek1Ua2dNVEEwSURNNE1WUXhNamNnTkRnNFZERTJOQ0ExTnpaVU1qQXlJRFkwTTFReU5EUWdOamsxVkRJM055QTNNamxVTXpBeUlEYzFNRWd6TVRWSU16RTVVVE16TXlBM05UQWdNek16SURjME1WRXpNek1nTnpNNElETXhOaUEzTWpCVU1qYzFJRFkyTjFReU1qWWdOVGd4VkRFNE5DQTBORE5VTVRZM0lESTFNRlF4T0RRZ05UaFVNakkxSUMwNE1WUXlOelFnTFRFMk4xUXpNVFlnTFRJeU1GUXpNek1nTFRJME1WRXpNek1nTFRJMU1DQXpNVGdnTFRJMU1FZ3pNVFZJTXpBeVRESTNOQ0F0TWpJMlVURTRNQ0F0TVRReElERXpOeUF0TVRSVU9UUWdNalV3V2lJdlBqeHdZWFJvSUdsa1BTSk5TbGd0TnkxVVJWZ3RUaTB5TWpGQklpQmtQU0pOT1RVZ01UYzRVVGc1SURFM09DQTRNU0F4T0RaVU56SWdNakF3VkRFd015QXlNekJVTVRZNUlESTRNRlF5TURjZ016QTVVVEl3T1NBek1URWdNakV5SURNeE1VZ3lNVE5STWpFNUlETXhNU0F5TWpjZ01qazBWREk0TVNBeE56ZFJNekF3SURFek5DQXpNVElnTVRBNFRETTVOeUF0TnpkUk16azRJQzAzTnlBMU1ERWdNVE0yVkRjd055QTFOalZVT0RFMElEYzRObEU0TWpBZ09EQXdJRGd6TkNBNE1EQlJPRFF4SURnd01DQTRORFlnTnprMFZEZzFNeUEzT0RKV056YzJURFl5TUNBeU9UTk1NemcxSUMweE9UTlJNemd4SUMweU1EQWdNelkySUMweU1EQlJNelUzSUMweU1EQWdNelUwSUMweE9UZFJNelV5SUMweE9UVWdNalUySURFMVRERTJNQ0F5TWpWTU1UUTBJREl4TkZFeE1qa2dNakF5SURFeE15QXhPVEJVT1RVZ01UYzRXaUl2UGp4d1lYUm9JR2xrUFNKTlNsZ3ROeTFVUlZndFNTMHhSRFEwTlNJZ1pEMGlUVEl6TUNBMk16ZFJNakF6SURZek55QXhPVGdnTmpNNFZERTVNeUEyTkRsUk1Ua3pJRFkzTmlBeU1EUWdOamd5VVRJd05pQTJPRE1nTXpjNElEWTRNMUUxTlRBZ05qZ3lJRFUyTkNBMk9EQlJOakl3SURZM01pQTJOVGdnTmpVeVZEY3hNaUEyTURaVU56TXpJRFUyTTFRM016a2dOVEk1VVRjek9TQTBPRFFnTnpFd0lEUTBOVlEyTkRNZ016ZzFWRFUzTmlBek5URlVOVE00SURNek9FdzFORFVnTXpNelVUWXhNaUF5T1RVZ05qRXlJREl5TTFFMk1USWdNakV5SURZd055QXhOakpVTmpBeUlEZ3dWamN4VVRZd01pQTFNeUEyTURNZ05ETlVOakUwSURJMVZEWTBNQ0F4TmxFMk5qZ2dNVFlnTmpnMklETTRWRGN4TWlBNE5WRTNNVGNnT1RrZ056SXdJREV3TWxRM016VWdNVEExVVRjMU5TQXhNRFVnTnpVMUlEa3pVVGMxTlNBM05TQTNNekVnTXpaUk5qa3pJQzB5TVNBMk5ERWdMVEl4U0RZek1sRTFOekVnTFRJeElEVXpNU0EwVkRRNE55QTRNbEUwT0RjZ01UQTVJRFV3TWlBeE5qWlVOVEUzSURJek9WRTFNVGNnTWprd0lEUTNOQ0F6TVROUk5EVTVJRE15TUNBME5Ea2dNekl4VkRNM09DQXpNak5JTXpBNVRESTNOeUF4T1ROUk1qUTBJRFl4SURJME5DQTFPVkV5TkRRZ05UVWdNalExSURVMFZESTFNaUExTUZReU5qa2dORGhVTXpBeUlEUTJTRE16TTFFek16a2dNemdnTXpNNUlETTNWRE16TmlBeE9WRXpNeklnTmlBek1qWWdNRWd6TVRGUk1qYzFJRElnTVRnd0lESlJNVFEySURJZ01URTNJREpVTnpFZ01sUTFNQ0F4VVRNeklERWdNek1nTVRCUk16TWdNVElnTXpZZ01qUlJOREVnTkRNZ05EWWdORFZSTlRBZ05EWWdOakVnTkRaSU5qZFJPVFFnTkRZZ01USTNJRFE1VVRFME1TQTFNaUF4TkRZZ05qRlJNVFE1SURZMUlESXhPQ0F6TXpsVU1qZzNJRFl5T0ZFeU9EY2dOak0xSURJek1DQTJNemRhVFRZek1DQTFOVFJSTmpNd0lEVTROaUEyTURrZ05qQTRWRFV5TXlBMk16WlJOVEl4SURZek5pQTFNREFnTmpNMlZEUTJNaUEyTXpkSU5EUXdVVE01TXlBMk16Y2dNemcySURZeU4xRXpPRFVnTmpJMElETTFNaUEwT1RSVU16RTVJRE0yTVZFek1Ua2dNell3SURNNE9DQXpOakJSTkRZMklETTJNU0EwT1RJZ016WTNVVFUxTmlBek56Y2dOVGt5SURReU5sRTJNRGdnTkRRNUlEWXhPU0EwT0RaVU5qTXdJRFUxTkZvaUx6NDhjR0YwYUNCcFpEMGlUVXBZTFRjdFZFVllMVWt0TVVRME0wWWlJR1E5SWsweU1qZ2dOak0zVVRFNU5DQTJNemNnTVRreUlEWTBNVkV4T1RFZ05qUXpJREU1TVNBMk5EbFJNVGt4SURZM015QXlNRElnTmpneVVUSXdOQ0EyT0RNZ01qRTNJRFk0TTFFeU56RWdOamd3SURNME5DQTJPREJSTkRnMUlEWTRNQ0ExTURZZ05qZ3pTRFV4T0ZFMU1qUWdOamMzSURVeU5DQTJOelJVTlRJeUlEWTFObEUxTVRjZ05qUXhJRFV4TXlBMk16ZElORGMxVVRRd05pQTJNellnTXprMElEWXlPRkV6T0RjZ05qSTBJRE00TUNBMk1EQlVNekV6SURNek5sRXlPVGNnTWpjeElESTNPU0F4T1RoVU1qVXlJRGc0VERJME15QTFNbEV5TkRNZ05EZ2dNalV5SURRNFZETXhNU0EwTmtnek1qaFJNell3SURRMklETTNPU0EwTjFRME1qZ2dOVFJVTkRjNElEY3lWRFV5TWlBeE1EWlVOVFkwSURFMk1WRTFPREFnTVRreElEVTVOQ0F5TWpoVU5qRXhJREkzTUZFMk1UWWdNamN6SURZeU9DQXlOek5JTmpReFVUWTBOeUF5TmpRZ05qUTNJREkyTWxRMk1qY2dNakF6VkRVNE15QTRNMVExTlRjZ09WRTFOVFVnTkNBMU5UTWdNMVExTXpjZ01GUTBPVFFnTFRGUk5EZ3pJQzB4SURReE9DQXRNVlF5T1RRZ01FZ3hNVFpSTXpJZ01DQXpNaUF4TUZFek1pQXhOeUF6TkNBeU5GRXpPU0EwTXlBME5DQTBOVkUwT0NBME5pQTFPU0EwTmtnMk5WRTVNaUEwTmlBeE1qVWdORGxSTVRNNUlEVXlJREUwTkNBMk1WRXhORGNnTmpVZ01qRTJJRE16T1ZReU9EVWdOakk0VVRJNE5TQTJNelVnTWpJNElEWXpOMW9pTHo0OGNHRjBhQ0JwWkQwaVRVcFlMVGN0VkVWWUxVNHRNamtpSUdROUlrMDJNQ0EzTkRsTU5qUWdOelV3VVRZNUlEYzFNQ0EzTkNBM05UQklPRFpNTVRFMElEY3lObEV5TURnZ05qUXhJREkxTVNBMU1UUlVNamswSURJMU1GRXlPVFFnTVRneUlESTROQ0F4TVRsVU1qWXhJREV5VkRJeU5DQXROelpVTVRnMklDMHhORE5VTVRRMUlDMHhPVFJVTVRFeklDMHlNamRVT1RBZ0xUSTBObEU0TnlBdE1qUTVJRGcySUMweU5UQklOelJSTmpZZ0xUSTFNQ0EyTXlBdE1qVXdWRFU0SUMweU5EZFVOVFVnTFRJek9GRTFOaUF0TWpNM0lEWTJJQzB5TWpWUk1qSXhJQzAyTkNBeU1qRWdNalV3VkRZMklEY3lOVkUxTmlBM016Y2dOVFVnTnpNNFVUVTFJRGMwTmlBMk1DQTNORGxhSWk4K1BDOWtaV1p6UGp4bklITjBjbTlyWlQwaVkzVnljbVZ1ZEVOdmJHOXlJaUJtYVd4c1BTSmpkWEp5Wlc1MFEyOXNiM0lpSUhOMGNtOXJaUzEzYVdSMGFEMGlNQ0lnZEhKaGJuTm1iM0p0UFNKelkyRnNaU2d4TEMweEtTSStQR2NnWkdGMFlTMXRiV3d0Ym05a1pUMGliV0YwYUNJK1BHY2daR0YwWVMxdGJXd3RibTlrWlQwaWJXa2lQangxYzJVZ1pHRjBZUzFqUFNJeFJEY3hNU0lnZUd4cGJtczZhSEpsWmowaUkwMUtXQzAzTFZSRldDMUpMVEZFTnpFeElpOCtQQzluUGp4bklHUmhkR0V0Ylcxc0xXNXZaR1U5SW0xdklpQjBjbUZ1YzJadmNtMDlJblJ5WVc1emJHRjBaU2c1TXpFdU9Dd3dLU0krUEhWelpTQmtZWFJoTFdNOUlqTkVJaUI0YkdsdWF6cG9jbVZtUFNJalRVcFlMVGN0VkVWWUxVNHRNMFFpTHo0OEwyYytQR2NnWkdGMFlTMXRiV3d0Ym05a1pUMGliVzRpSUhSeVlXNXpabTl5YlQwaWRISmhibk5zWVhSbEtERTVPRGN1Tml3d0tTSStQSFZ6WlNCa1lYUmhMV005SWpNeUlpQjRiR2x1YXpwb2NtVm1QU0lqVFVwWUxUY3RWRVZZTFU0dE16SWlMejQ4TDJjK1BHY2daR0YwWVMxdGJXd3RibTlrWlQwaWJXa2lJSFJ5WVc1elptOXliVDBpZEhKaGJuTnNZWFJsS0RJME9EY3VOaXd3S1NJK1BIVnpaU0JrWVhSaExXTTlJakZFTkRSRklpQjRiR2x1YXpwb2NtVm1QU0lqVFVwWUxUY3RWRVZZTFVrdE1VUTBORVVpTHo0OEwyYytQR2NnWkdGMFlTMXRiV3d0Ym05a1pUMGliV2tpSUhSeVlXNXpabTl5YlQwaWRISmhibk5zWVhSbEtETXdNVFl1Tml3d0tTSStQSFZ6WlNCa1lYUmhMV005SWpGRU5EVkdJaUI0YkdsdWF6cG9jbVZtUFNJalRVcFlMVGN0VkVWWUxVa3RNVVEwTlVZaUx6NDhMMmMrUEdjZ1pHRjBZUzF0Yld3dGJtOWtaVDBpYldraUlIUnlZVzV6Wm05eWJUMGlkSEpoYm5Oc1lYUmxLRE0wTmpjdU5pd3dLU0krUEhWelpTQmtZWFJoTFdNOUlqRkVORFV3SWlCNGJHbHVhenBvY21WbVBTSWpUVXBZTFRjdFZFVllMVWt0TVVRME5UQWlMejQ4TDJjK1BHY2daR0YwWVMxdGJXd3RibTlrWlQwaWJXa2lJSFJ5WVc1elptOXliVDBpZEhKaGJuTnNZWFJsS0RNNU1EQXVOaXd3S1NJK1BIVnpaU0JrWVhSaExXTTlJakZFTkRZd0lpQjRiR2x1YXpwb2NtVm1QU0lqVFVwWUxUY3RWRVZZTFVrdE1VUTBOakFpTHo0OEwyYytQR2NnWkdGMFlTMXRiV3d0Ym05a1pUMGliV2tpSUhSeVlXNXpabTl5YlQwaWRISmhibk5zWVhSbEtEUXpOamt1Tml3d0tTSStQSFZ6WlNCa1lYUmhMV005SWpGRU5EVTJJaUI0YkdsdWF6cG9jbVZtUFNJalRVcFlMVGN0VkVWWUxVa3RNVVEwTlRZaUx6NDhMMmMrUEdjZ1pHRjBZUzF0Yld3dGJtOWtaVDBpYldraUlIUnlZVzV6Wm05eWJUMGlkSEpoYm5Oc1lYUmxLRFEzTVRRdU5pd3dLU0krUEhWelpTQmtZWFJoTFdNOUlqRkVORFZDSWlCNGJHbHVhenBvY21WbVBTSWpUVXBZTFRjdFZFVllMVWt0TVVRME5VSWlMejQ4TDJjK1BHY2daR0YwWVMxdGJXd3RibTlrWlQwaWJXOGlJSFJ5WVc1elptOXliVDBpZEhKaGJuTnNZWFJsS0RVek1UUXVOaXd3S1NJK1BIVnpaU0JrWVhSaExXTTlJakk0SWlCNGJHbHVhenBvY21WbVBTSWpUVXBZTFRjdFZFVllMVTR0TWpnaUx6NDhMMmMrUEdjZ1pHRjBZUzF0Yld3dGJtOWtaVDBpYlhOeGNuUWlJSFJ5WVc1elptOXliVDBpZEhKaGJuTnNZWFJsS0RVM01ETXVOaXd3S1NJK1BHY2dkSEpoYm5ObWIzSnRQU0owY21GdWMyeGhkR1VvT0RVekxEQXBJajQ4WnlCa1lYUmhMVzF0YkMxdWIyUmxQU0p0YVNJK1BIVnpaU0JrWVhSaExXTTlJakZFTkRRMUlpQjRiR2x1YXpwb2NtVm1QU0lqVFVwWUxUY3RWRVZZTFVrdE1VUTBORFVpTHo0OEwyYytQR2NnWkdGMFlTMXRiV3d0Ym05a1pUMGliV2tpSUhSeVlXNXpabTl5YlQwaWRISmhibk5zWVhSbEtEYzFPU3d3S1NJK1BIVnpaU0JrWVhSaExXTTlJakZFTkROR0lpQjRiR2x1YXpwb2NtVm1QU0lqVFVwWUxUY3RWRVZZTFVrdE1VUTBNMFlpTHo0OEwyYytQQzluUGp4bklHUmhkR0V0Ylcxc0xXNXZaR1U5SW0xdklpQjBjbUZ1YzJadmNtMDlJblJ5WVc1emJHRjBaU2d3TERFME5pNHpLU0krUEhWelpTQmtZWFJoTFdNOUlqSXlNVUVpSUhoc2FXNXJPbWh5WldZOUlpTk5TbGd0TnkxVVJWZ3RUaTB5TWpGQklpOCtQQzluUGp4eVpXTjBJSGRwWkhSb1BTSXhORFF3SWlCb1pXbG5hSFE5SWpZd0lpQjRQU0k0TlRNaUlIazlJamc0Tmk0eklpOCtQQzluUGp4bklHUmhkR0V0Ylcxc0xXNXZaR1U5SW0xdklpQjBjbUZ1YzJadmNtMDlJblJ5WVc1emJHRjBaU2czT1RrMkxqWXNNQ2tpUGp4MWMyVWdaR0YwWVMxalBTSXlPU0lnZUd4cGJtczZhSEpsWmowaUkwMUtXQzAzTFZSRldDMU9MVEk1SWk4K1BDOW5Qand2Wno0OEwyYytQQzl6ZG1jKyIsCgkiUmVhbFZpZXdTaXplSnNvbiIgOiAie1wiaGVpZ2h0XCI6NDQ2LjQyODU2NTk3OTAwMzksXCJ3aWR0aFwiOjI5NjQuMjg1NTgzNDk2MDkzOH0iCn0K"/>
    </extobj>
    <extobj name="2384804F-3998-4D57-9195-F3826E402611-6">
      <extobjdata type="2384804F-3998-4D57-9195-F3826E402611" data="ewoJIkltZ1NldHRpbmdKc29uIiA6ICJ7XCJoZWlnaHRcIjoxOC43NDk5OTk5OTk5OTk5OTYsXCJ3aWR0aFwiOjQ1OC45Mjg1NzE0Mjg1NzE0fSIsCgkiTGF0ZXgiIDogIkdBTTogUHJvcG9ydGlvbl97QW5vbWFsaWF9ID0gYl8wK3MoUHJvcG9ydGlvbl97QW5ldXBsb2lkIGNlbGxzfXxMaW5lYWdlKSArIExpbmVhZ2UgK1xcdmFyZXBzaWxvbiIsCgkiTGF0ZXhJbWdCYXNlNjQiIDogIlBITjJaeUI0Yld4dWN6MGlhSFIwY0RvdkwzZDNkeTUzTXk1dmNtY3ZNakF3TUM5emRtY2lJSGRwWkhSb1BTSTRNUzQzTXpKbGVDSWdhR1ZwWjJoMFBTSXlMak0xTTJWNElpQnliMnhsUFNKcGJXY2lJR1p2WTNWellXSnNaVDBpWm1Gc2MyVWlJSFpwWlhkQ2IzZzlJakFnTFRjMU1DQXpOakV5TlM0MUlERXdNemt1T1NJZ2VHMXNibk02ZUd4cGJtczlJbWgwZEhBNkx5OTNkM2N1ZHpNdWIzSm5MekU1T1RrdmVHeHBibXNpSUdGeWFXRXRhR2xrWkdWdVBTSjBjblZsSWlCemRIbHNaVDBpZG1WeWRHbGpZV3d0WVd4cFoyNDZJQzB3TGpZMU5tVjRPeUJ0WVhndGQybGtkR2c2SURrNEpUc2lQanhrWldaelBqeHdZWFJvSUdsa1BTSk5TbGd0TVRNdFZFVllMVWt0TVVRME0wRWlJR1E5SWswMU1DQXlOVEpSTlRBZ016WTNJREV4TnlBME56TlVNamcySURZME1WUTBPVEFnTnpBMFVUVTRNQ0EzTURRZ05qTXpJRFkxTTFFMk5ESWdOalF6SURZME9DQTJNelpVTmpVMklEWXlOa3cyTlRjZ05qSXpVVFkyTUNBMk1qTWdOamcwSURZME9WRTJPVEVnTmpVMUlEWTVPU0EyTmpOVU56RTFJRFkzT1ZRM01qVWdOamt3VERjME1DQTNNRFZJTnpRMlVUYzJNQ0EzTURVZ056WXdJRFk1T0ZFM05qQWdOamswSURjeU9DQTFOakZSTmpreUlEUXlNaUEyT1RJZ05ESXhVVFk1TUNBME1UWWdOamczSURReE5WUTJOamtnTkRFelNEWTFNMUUyTkRjZ05ERTVJRFkwTnlBME1qSlJOalEzSURReU15QTJORGdnTkRJNVZEWTFNQ0EwTkRsVU5qVXhJRFE0TVZFMk5URWdOVFV5SURZeE9TQTJNRFZVTlRFd0lEWTFPVkUwT1RJZ05qVTVJRFEzTVNBMk5UWlVOREU0SURZME0xUXpOVGNnTmpFMVZESTVOQ0ExTmpkVU1qTTJJRFE1TmxReE9Ea2dNemswVkRFMU9DQXlOakJSTVRVMklESTBNaUF4TlRZZ01qSXhVVEUxTmlBeE56TWdNVGN3SURFek5sUXlNRFlnTnpsVU1qVTJJRFExVkRNd09DQXlPRlF6TlRNZ01qUlJOREEzSURJMElEUTFNaUEwTjFRMU1UUWdNVEEyVVRVeE55QXhNVFFnTlRJNUlERTJNVlExTkRFZ01qRTBVVFUwTVNBeU1qSWdOVEk0SURJeU5GUTBOamdnTWpJM1NEUXpNVkUwTWpVZ01qTXpJRFF5TlNBeU16VlVOREkzSURJMU5GRTBNekVnTWpZM0lEUXpOeUF5TnpOSU5EVTBVVFE1TkNBeU56RWdOVGswSURJM01WRTJNelFnTWpjeElEWTFPU0F5TnpGVU5qazFJREkzTWxRM01EY2dNamN5VVRjeU1TQXlOeklnTnpJeElESTJNMUUzTWpFZ01qWXhJRGN4T1NBeU5EbFJOekUwSURJek1DQTNNRGtnTWpJNFVUY3dOaUF5TWpjZ05qazBJREl5TjFFMk56UWdNakkzSURZMU15QXlNalJSTmpRMklESXlNU0EyTkRNZ01qRTFWRFl5T1NBeE5qUlJOakl3SURFek1TQTJNVFFnTVRBNFVUVTRPU0EySURVNE5pQXpVVFU0TkNBeElEVTRNU0F4VVRVM01TQXhJRFUxTXlBeU1WUTFNekFnTlRKUk5UTXdJRFV6SURVeU9DQTFNbFExTWpJZ05EZFJORFE0SUMweU1pQXpNaklnTFRJeVVUSXdNU0F0TWpJZ01USTJJRFUxVkRVd0lESTFNbG9pTHo0OGNHRjBhQ0JwWkQwaVRVcFlMVEV6TFZSRldDMUpMVEZFTkRNMElpQmtQU0pOTWpBNElEYzBVVEl3T0NBMU1DQXlOVFFnTkRaUk1qY3lJRFEySURJM01pQXpOVkV5TnpJZ016UWdNamN3SURJeVVUSTJOeUE0SURJMk5DQTBWREkxTVNBd1VUSTBPU0F3SURJek9TQXdWREl3TlNBeFZERTBNU0F5VVRjd0lESWdOVEFnTUVnME1sRXpOU0EzSURNMUlERXhVVE0zSURNNElEUTRJRFEyU0RZeVVURXpNaUEwT1NBeE5qUWdPVFpSTVRjd0lERXdNaUF6TkRVZ05EQXhWRFV5TXlBM01EUlJOVE13SURjeE5pQTFORGNnTnpFMlNEVTFOVWcxTnpKUk5UYzRJRGN3TnlBMU56Z2dOekEyVERZd05pQXpPRE5STmpNMElEWXdJRFl6TmlBMU4xRTJOREVnTkRZZ056QXhJRFEyVVRjeU5pQTBOaUEzTWpZZ016WlJOekkySURNMElEY3lNeUF5TWxFM01qQWdOeUEzTVRnZ05GUTNNRFFnTUZFM01ERWdNQ0EyT1RBZ01GUTJOVEVnTVZRMU56Z2dNbEUwT0RRZ01pQTBOVFVnTUVnME5ETlJORE0zSURZZ05ETTNJRGxVTkRNNUlESTNVVFEwTXlBME1DQTBORFVnTkROTU5EUTVJRFEyU0RRMk9WRTFNak1nTkRrZ05UTXpJRFl6VERVeU1TQXlNVE5JTWpnelRESTBPU0F4TlRWUk1qQTRJRGcySURJd09DQTNORnBOTlRFMklESTJNRkUxTVRZZ01qY3hJRFV3TkNBME1UWlVORGt3SURVMk1rdzBOak1nTlRFNVVUUTBOeUEwT1RJZ05EQXdJRFF4TWt3ek1UQWdNall3VERReE15QXlOVGxSTlRFMklESTFPU0ExTVRZZ01qWXdXaUl2UGp4d1lYUm9JR2xrUFNKTlNsZ3RNVE10VkVWWUxVa3RNVVEwTkRBaUlHUTlJazB5T0RrZ05qSTVVVEk0T1NBMk16VWdNak15SURZek4xRXlNRGdnTmpNM0lESXdNU0EyTXpoVU1UazBJRFkwT0ZFeE9UUWdOalE1SURFNU5pQTJOVGxSTVRrM0lEWTJNaUF4T1RnZ05qWTJWREU1T1NBMk56RlVNakF4SURZM05sUXlNRE1nTmpjNVZESXdOeUEyT0RGVU1qRXlJRFk0TTFReU1qQWdOamd6VkRJek1pQTJPRFJSTWpNNElEWTROQ0F5TmpJZ05qZzBWRE13TnlBMk9ETlJNemcySURZNE15QXpPVGdnTmpnelZEUXhOQ0EyTnpoUk5ERTFJRFkzTkNBME5URWdNemsyVERRNE55QXhNVGRNTlRFd0lERTFORkUxTXpRZ01Ua3dJRFUzTkNBeU5UUlVOall5SURNNU5GRTRNemNnTmpjeklEZ3pPU0EyTnpWUk9EUXdJRFkzTmlBNE5ESWdOamM0VkRnME5pQTJPREZNT0RVeUlEWTRNMGc1TkRoUk9UWTFJRFk0TXlBNU9EZ2dOamd6VkRFd01UY2dOamcwVVRFd05URWdOamcwSURFd05URWdOamN6VVRFd05URWdOalk0SURFd05EZ2dOalUyVkRFd05EVWdOalF6VVRFd05ERWdOak0zSURFd01EZ2dOak0zVVRrMk9DQTJNellnT1RVM0lEWXpORlE1TXprZ05qSXpVVGt6TmlBMk1UZ2dPRFkzSURNME1GUTNPVGNnTlRsUk56azNJRFUxSURjNU9DQTFORlE0TURVZ05UQlVPREl5SURRNFZEZzFOU0EwTmtnNE9EWlJPRGt5SURNM0lEZzVNaUF6TlZFNE9USWdNVGtnT0RnMUlEVlJPRGd3SURBZ09EWTVJREJST0RZMElEQWdPREk0SURGVU56TTJJREpSTmpjMUlESWdOalEwSURKVU5qQTVJREZSTlRreUlERWdOVGt5SURFeFVUVTVNaUF4TXlBMU9UUWdNalZSTlRrNElEUXhJRFl3TWlBME0xUTJNalVnTkRaUk5qVXlJRFEySURZNE5TQTBPVkUyT1RrZ05USWdOekEwSURZeFVUY3dOaUEyTlNBM05ESWdNakEzVkRneE15QTBPVEJVT0RRNElEWXpNVXcyTlRRZ016SXlVVFExT0NBeE1DQTBOVE1nTlZFME5URWdOQ0EwTkRrZ00xRTBORFFnTUNBME16TWdNRkUwTVRnZ01DQTBNVFVnTjFFME1UTWdNVEVnTXpjMElETXhOMHd6TXpVZ05qSTBUREkyTnlBek5UUlJNakF3SURnNElESXdNQ0EzT1ZFeU1EWWdORFlnTWpjeUlEUTJTREk0TWxFeU9EZ2dOREVnTWpnNUlETTNWREk0TmlBeE9WRXlPRElnTXlBeU56Z2dNVkV5TnpRZ01DQXlOamNnTUZFeU5qVWdNQ0F5TlRVZ01GUXlNakVnTVZReE5UY2dNbEV4TWpjZ01pQTVOU0F4VkRVNElEQlJORE1nTUNBek9TQXlWRE0xSURFeFVUTTFJREV6SURNNElESTFWRFF6SURRd1VUUTFJRFEySURZMUlEUTJVVEV6TlNBME5pQXhOVFFnT0RaUk1UVTRJRGt5SURJeU15QXpOVFJVTWpnNUlEWXlPVm9pTHo0OGNHRjBhQ0JwWkQwaVRVcFlMVEV6TFZSRldDMU9MVE5CSWlCa1BTSk5OemdnTXpjd1VUYzRJRE01TkNBNU5TQTBNVEpVTVRNNElEUXpNRkV4TmpJZ05ETXdJREU0TUNBME1UUlVNVGs1SURNM01WRXhPVGtnTXpRMklERTRNaUF6TWpoVU1UTTVJRE14TUZRNU5pQXpNamRVTnpnZ016Y3dXazAzT0NBMk1GRTNPQ0E0TkNBNU5TQXhNREpVTVRNNElERXlNRkV4TmpJZ01USXdJREU0TUNBeE1EUlVNVGs1SURZeFVURTVPU0F6TmlBeE9ESWdNVGhVTVRNNUlEQlVPVFlnTVRkVU56Z2dOakJhSWk4K1BIQmhkR2dnYVdROUlrMUtXQzB4TXkxVVJWZ3RTUzB4UkRRME15SWdaRDBpVFRJNE55QTJNamhSTWpnM0lEWXpOU0F5TXpBZ05qTTNVVEl3TmlBMk16Y2dNVGs1SURZek9GUXhPVElnTmpRNFVURTVNaUEyTkRrZ01UazBJRFkxT1ZFeU1EQWdOamM1SURJd015QTJPREZVTXprM0lEWTRNMUUxT0RjZ05qZ3lJRFl3TUNBMk9EQlJOalkwSURZMk9TQTNNRGNnTmpNeFZEYzFNU0ExTXpCUk56VXhJRFExTXlBMk9EVWdNemc1VVRZeE5pQXpNakVnTlRBM0lETXdNMUUxTURBZ016QXlJRFF3TWlBek1ERklNekEzVERJM055QXhPREpSTWpRM0lEWTJJREkwTnlBMU9WRXlORGNnTlRVZ01qUTRJRFUwVkRJMU5TQTFNRlF5TnpJZ05EaFVNekExSURRMlNETXpObEV6TkRJZ016Y2dNelF5SURNMVVUTTBNaUF4T1NBek16VWdOVkV6TXpBZ01DQXpNVGtnTUZFek1UWWdNQ0F5T0RJZ01WUXhPRElnTWxFeE1qQWdNaUE0TnlBeVZEVXhJREZSTXpNZ01TQXpNeUF4TVZFek15QXhNeUF6TmlBeU5WRTBNQ0EwTVNBME5DQTBNMVEyTnlBME5sRTVOQ0EwTmlBeE1qY2dORGxSTVRReElEVXlJREUwTmlBMk1WRXhORGtnTmpVZ01qRTRJRE16T1ZReU9EY2dOakk0V2swMk5EVWdOVFUwVVRZME5TQTFOamNnTmpReklEVTNOVlEyTXpRZ05UazNWRFl3T1NBMk1UbFVOVFl3SURZek5WRTFOVE1nTmpNMklEUTRNQ0EyTXpkUk5EWXpJRFl6TnlBME5EVWdOak0zVkRReE5pQTJNelpVTkRBMElEWXpObEV6T1RFZ05qTTFJRE00TmlBMk1qZFJNemcwSURZeU1TQXpOamNnTlRVd1ZETXpNaUEwTVRKVU16RTBJRE0wTkZFek1UUWdNelF5SURNNU5TQXpOREpJTkRBM1NEUXpNRkUxTkRJZ016UXlJRFU1TUNBek9USlJOakUzSURReE9TQTJNekVnTkRjeFZEWTBOU0ExTlRSYUlpOCtQSEJoZEdnZ2FXUTlJazFLV0MweE15MVVSVmd0U1MweFJEUTFSaUlnWkQwaVRUSXhJREk0TjFFeU1pQXlPVEFnTWpNZ01qazFWREk0SURNeE4xUXpPQ0F6TkRoVU5UTWdNemd4VkRjeklEUXhNVlE1T1NBME16TlVNVE15SURRME1sRXhOakVnTkRReUlERTRNeUEwTXpCVU1qRTBJRFF3T0ZReU1qVWdNemc0VVRJeU55QXpPRElnTWpJNElETTRNbFF5TXpZZ016ZzVVVEk0TkNBME5ERWdNelEzSURRME1VZ3pOVEJSTXprNElEUTBNU0EwTWpJZ05EQXdVVFF6TUNBek9ERWdORE13SURNMk0xRTBNekFnTXpNeklEUXhOeUF6TVRWVU16a3hJREk1TWxRek5qWWdNamc0VVRNME5pQXlPRGdnTXpNMElESTVPVlF6TWpJZ016STRVVE15TWlBek56WWdNemM0SURNNU1sRXpOVFlnTkRBMUlETTBNaUEwTURWUk1qZzJJRFF3TlNBeU16a2dNek14VVRJeU9TQXpNVFVnTWpJMElESTVPRlF4T1RBZ01UWTFVVEUxTmlBeU5TQXhOVEVnTVRaUk1UTTRJQzB4TVNBeE1EZ2dMVEV4VVRrMUlDMHhNU0E0TnlBdE5WUTNOaUEzVkRjMElERTNVVGMwSURNd0lERXhOQ0F4T0RsVU1UVTBJRE0yTmxFeE5UUWdOREExSURFeU9DQTBNRFZSTVRBM0lEUXdOU0E1TWlBek56ZFVOamdnTXpFMlZEVTNJREk0TUZFMU5TQXlOemdnTkRFZ01qYzRTREkzVVRJeElESTROQ0F5TVNBeU9EZGFJaTgrUEhCaGRHZ2dhV1E5SWsxS1dDMHhNeTFVUlZndFNTMHhSRFExUXlJZ1pEMGlUVEl3TVNBdE1URlJNVEkySUMweE1TQTRNQ0F6T0ZRek5DQXhOVFpSTXpRZ01qSXhJRFkwSURJM09WUXhORFlnTXpnd1VUSXlNaUEwTkRFZ016QXhJRFEwTVZFek16TWdORFF4SURNME1TQTBOREJSTXpVMElEUXpOeUF6TmpjZ05ETXpWRFF3TWlBME1UZFVORE00SURNNE4xUTBOalFnTXpNNFZEUTNOaUF5TmpoUk5EYzJJREUyTVNBek9UQWdOelZVTWpBeElDMHhNVnBOTVRJeElERXlNRkV4TWpFZ056QWdNVFEzSURRNFZESXdOaUF5TmxFeU5UQWdNallnTWpnNUlEVTRWRE0xTVNBeE5ESlJNell3SURFMk15QXpOelFnTWpFMlZETTRPQ0F6TURoUk16ZzRJRE0xTWlBek56QWdNemMxVVRNME5pQTBNRFVnTXpBMklEUXdOVkV5TkRNZ05EQTFJREU1TlNBek5EZFJNVFU0SURNd015QXhOREFnTWpNd1ZERXlNU0F4TWpCYUlpOCtQSEJoZEdnZ2FXUTlJazFLV0MweE15MVVSVmd0U1MweFJEUTFSQ0lnWkQwaVRUSXpJREk0TjFFeU5DQXlPVEFnTWpVZ01qazFWRE13SURNeE4xUTBNQ0F6TkRoVU5UVWdNemd4VkRjMUlEUXhNVlF4TURFZ05ETXpWREV6TkNBME5ESlJNakE1SURRME1pQXlNekFnTXpjNFRESTBNQ0F6T0RkUk16QXlJRFEwTWlBek5UZ2dORFF5VVRReU15QTBORElnTkRZd0lETTVOVlEwT1RjZ01qZ3hVVFE1TnlBeE56TWdOREl4SURneVZESTBPU0F0TVRCUk1qSTNJQzB4TUNBeU1UQWdMVFJSTVRrNUlERWdNVGczSURFeFZERTJPQ0F5T0V3eE5qRWdNelpSTVRZd0lETTFJREV6T1NBdE5URlVNVEU0SUMweE16aFJNVEU0SUMweE5EUWdNVEkySUMweE5EVlVNVFl6SUMweE5EaElNVGc0VVRFNU5DQXRNVFUxSURFNU5DQXRNVFUzVkRFNU1TQXRNVGMxVVRFNE9DQXRNVGczSURFNE5TQXRNVGt3VkRFM01pQXRNVGswVVRFM01DQXRNVGswSURFMk1TQXRNVGswVkRFeU55QXRNVGt6VkRZMUlDMHhPVEpSTFRVZ0xURTVNaUF0TWpRZ0xURTVORWd0TXpKUkxUTTVJQzB4T0RjZ0xUTTVJQzB4T0ROUkxUTTNJQzB4TlRZZ0xUSTJJQzB4TkRoSUxUWlJNamdnTFRFME55QXpNeUF0TVRNMlVUTTJJQzB4TXpBZ09UUWdNVEF6VkRFMU5TQXpOVEJSTVRVMklETTFOU0F4TlRZZ016WTBVVEUxTmlBME1EVWdNVE14SURRd05WRXhNRGtnTkRBMUlEazBJRE0zTjFRM01TQXpNVFpVTlRrZ01qZ3dVVFUzSURJM09DQTBNeUF5TnpoSU1qbFJNak1nTWpnMElESXpJREk0TjFwTk1UYzRJREV3TWxFeU1EQWdNallnTWpVeUlESTJVVEk0TWlBeU5pQXpNVEFnTkRsVU16VTJJREV3TjFFek56UWdNVFF4SURNNU1pQXlNVFZVTkRFeElETXlOVll6TXpGUk5ERXhJRFF3TlNBek5UQWdOREExVVRNek9TQTBNRFVnTXpJNElEUXdNbFF6TURZZ016a3pWREk0TmlBek9EQlVNalk1SURNMk5WUXlOVFFnTXpVd1ZESTBNeUF6TXpaVU1qTTFJRE15Tmt3eU16SWdNekl5VVRJek1pQXpNakVnTWpJNUlETXdPRlF5TVRnZ01qWTBWREl3TkNBeU1USlJNVGM0SURFd05pQXhOemdnTVRBeVdpSXZQanh3WVhSb0lHbGtQU0pOU2xndE1UTXRWRVZZTFVrdE1VUTBOakVpSUdROUlrMHlOaUF6T0RWUk1Ua2dNemt5SURFNUlETTVOVkV4T1NBek9Ua2dNaklnTkRFeFZESTNJRFF5TlZFeU9TQTBNekFnTXpZZ05ETXdWRGczSURRek1VZ3hOREJNTVRVNUlEVXhNVkV4TmpJZ05USXlJREUyTmlBMU5EQlVNVGN6SURVMk5sUXhOemtnTlRnMlZERTROeUEyTUROVU1UazNJRFl4TlZReU1URWdOakkwVkRJeU9TQTJNalpSTWpRM0lEWXlOU0F5TlRRZ05qRTFWREkyTVNBMU9UWlJNall4SURVNE9TQXlOVElnTlRRNVZESXpNaUEwTnpCTU1qSXlJRFF6TTFFeU1qSWdORE14SURJM01pQTBNekZJTXpJelVUTXpNQ0EwTWpRZ016TXdJRFF5TUZFek16QWdNems0SURNeE55QXpPRFZJTWpFd1RERTNOQ0F5TkRCUk1UTTFJRGd3SURFek5TQTJPRkV4TXpVZ01qWWdNVFl5SURJMlVURTVOeUF5TmlBeU16QWdOakJVTWpneklERTBORkV5T0RVZ01UVXdJREk0T0NBeE5URlVNekF6SURFMU0wZ3pNRGRSTXpJeUlERTFNeUF6TWpJZ01UUTFVVE15TWlBeE5ESWdNekU1SURFek0xRXpNVFFnTVRFM0lETXdNU0E1TlZReU5qY2dORGhVTWpFMklEWlVNVFUxSUMweE1WRXhNalVnTFRFeElEazRJRFJVTlRrZ05UWlJOVGNnTmpRZ05UY2dPRE5XTVRBeFREa3lJREkwTVZFeE1qY2dNemd5SURFeU9DQXpPRE5STVRJNElETTROU0EzTnlBek9EVklNalphSWk4K1BIQmhkR2dnYVdROUlrMUtXQzB4TXkxVVJWZ3RTUzB4UkRRMU5pSWdaRDBpVFRFNE5DQTJNREJSTVRnMElEWXlOQ0F5TURNZ05qUXlWREkwTnlBMk5qRlJNalkxSURZMk1TQXlOemNnTmpRNVZESTVNQ0EyTVRsUk1qa3dJRFU1TmlBeU56QWdOVGMzVkRJeU5pQTFOVGRSTWpFeElEVTFOeUF4T1RnZ05UWTNWREU0TkNBMk1EQmFUVEl4SURJNE4xRXlNU0F5T1RVZ016QWdNekU0VkRVMElETTJPVlE1T0NBME1qQlVNVFU0SURRME1sRXhPVGNnTkRReUlESXlNeUEwTVRsVU1qVXdJRE0xTjFFeU5UQWdNelF3SURJek5pQXpNREZVTVRrMklERTVObFF4TlRRZ09ETlJNVFE1SURZeElERTBPU0ExTVZFeE5Ea2dNallnTVRZMklESTJVVEUzTlNBeU5pQXhPRFVnTWpsVU1qQTRJRFF6VkRJek5TQTNPRlF5TmpBZ01UTTNVVEkyTXlBeE5Ea2dNalkxSURFMU1WUXlPRElnTVRVelVUTXdNaUF4TlRNZ016QXlJREUwTTFFek1ESWdNVE0xSURJNU15QXhNVEpVTWpZNElEWXhWREl5TXlBeE1WUXhOakVnTFRFeFVURXlPU0F0TVRFZ01UQXlJREV3VkRjMElEYzBVVGMwSURreElEYzVJREV3TmxReE1qSWdNakl3VVRFMk1DQXpNakVnTVRZMklETTBNVlF4TnpNZ016Z3dVVEUzTXlBME1EUWdNVFUySURRd05FZ3hOVFJSTVRJMElEUXdOQ0E1T1NBek56RlVOakVnTWpnM1VUWXdJREk0TmlBMU9TQXlPRFJVTlRnZ01qZ3hWRFUySURJM09WUTFNeUF5TnpoVU5Ea2dNamM0VkRReElESTNPRWd5TjFFeU1TQXlPRFFnTWpFZ01qZzNXaUl2UGp4d1lYUm9JR2xrUFNKTlNsZ3RNVE10VkVWWUxVa3RNVVEwTlVJaUlHUTlJazB5TVNBeU9EZFJNaklnTWpreklESTBJRE13TTFRek5pQXpOREZVTlRZZ016ZzRWRGc1SURReU5WUXhNelVnTkRReVVURTNNU0EwTkRJZ01UazFJRFF5TkZReU1qVWdNemt3VkRJek1TQXpOamxSTWpNeElETTJOeUF5TXpJZ016WTNUREkwTXlBek56aFJNekEwSURRME1pQXpPRElnTkRReVVUUXpOaUEwTkRJZ05EWTVJRFF4TlZRMU1ETWdNek0yVkRRMk5TQXhOemxVTkRJM0lEVXlVVFF5TnlBeU5pQTBORFFnTWpaUk5EVXdJREkySURRMU15QXlOMUUwT0RJZ016SWdOVEExSURZMVZEVTBNQ0F4TkRWUk5UUXlJREUxTXlBMU5qQWdNVFV6VVRVNE1DQXhOVE1nTlRnd0lERTBOVkUxT0RBZ01UUTBJRFUzTmlBeE16QlJOVFk0SURFd01TQTFOVFFnTnpOVU5UQTRJREUzVkRRek9TQXRNVEJSTXpreUlDMHhNQ0F6TnpFZ01UZFVNelV3SURjelVUTTFNQ0E1TWlBek9EWWdNVGt6VkRReU15QXpORFZSTkRJeklEUXdOQ0F6TnprZ05EQTBTRE0zTkZFeU9EZ2dOREEwSURJeU9TQXpNRE5NTWpJeUlESTVNVXd4T0RrZ01UVTNVVEUxTmlBeU5pQXhOVEVnTVRaUk1UTTRJQzB4TVNBeE1EZ2dMVEV4VVRrMUlDMHhNU0E0TnlBdE5WUTNOaUEzVkRjMElERTNVVGMwSURNd0lERXhNaUF4T0RCVU1UVXlJRE0wTTFFeE5UTWdNelE0SURFMU15QXpOalpSTVRVeklEUXdOU0F4TWprZ05EQTFVVGt4SURRd05TQTJOaUF6TURWUk5qQWdNamcxSURZd0lESTRORkUxT0NBeU56Z2dOREVnTWpjNFNESTNVVEl4SURJNE5DQXlNU0F5T0RkYUlpOCtQSEJoZEdnZ2FXUTlJazFLV0MweE15MVVSVmd0U1MweFJEUTFRU0lnWkQwaVRUSXhJREk0TjFFeU1pQXlPVE1nTWpRZ016QXpWRE0ySURNME1WUTFOaUF6T0RoVU9EZ2dOREkxVkRFek1pQTBOREpVTVRjMUlEUXpOVlF5TURVZ05ERTNWREl5TVNBek9UVlVNakk1SURNM05rd3lNekVnTXpZNVVUSXpNU0F6TmpjZ01qTXlJRE0yTjB3eU5ETWdNemM0VVRNd015QTBORElnTXpnMElEUTBNbEUwTURFZ05EUXlJRFF4TlNBME5EQlVORFF4SURRek0xUTBOakFnTkRJelZEUTNOU0EwTVRGVU5EZzFJRE01T0ZRME9UTWdNemcxVkRRNU55QXpOek5VTlRBd0lETTJORlExTURJZ016VTNURFV4TUNBek5qZFJOVGN6SURRME1pQTJOVGtnTkRReVVUY3hNeUEwTkRJZ056UTJJRFF4TlZRM09EQWdNek0yVVRjNE1DQXlPRFVnTnpReUlERTNPRlEzTURRZ05UQlJOekExSURNMklEY3dPU0F6TVZRM01qUWdNalpSTnpVeUlESTJJRGMzTmlBMU5sUTRNVFVnTVRNNFVUZ3hPQ0F4TkRrZ09ESXhJREUxTVZRNE16Y2dNVFV6VVRnMU55QXhOVE1nT0RVM0lERTBOVkU0TlRjZ01UUTBJRGcxTXlBeE16QlJPRFExSURFd01TQTRNekVnTnpOVU56ZzFJREUzVkRjeE5pQXRNVEJSTmpZNUlDMHhNQ0EyTkRnZ01UZFVOakkzSURjelVUWXlOeUE1TWlBMk5qTWdNVGt6VkRjd01DQXpORFZSTnpBd0lEUXdOQ0EyTlRZZ05EQTBTRFkxTVZFMU5qVWdOREEwSURVd05pQXpNRE5NTkRrNUlESTVNVXcwTmpZZ01UVTNVVFF6TXlBeU5pQTBNamdnTVRaUk5ERTFJQzB4TVNBek9EVWdMVEV4VVRNM01pQXRNVEVnTXpZMElDMDBWRE0xTXlBNFZETTFNQ0F4T0ZFek5UQWdNamtnTXpnMElERTJNVXcwTWpBZ016QTNVVFF5TXlBek1qSWdOREl6SURNME5WRTBNak1nTkRBMElETTNPU0EwTURSSU16YzBVVEk0T0NBME1EUWdNakk1SURNd00wd3lNaklnTWpreFRERTRPU0F4TlRkUk1UVTJJREkySURFMU1TQXhObEV4TXpnZ0xURXhJREV3T0NBdE1URlJPVFVnTFRFeElEZzNJQzAxVkRjMklEZFVOelFnTVRkUk56UWdNekFnTVRFeUlERTRNVkV4TlRFZ016TTFJREUxTVNBek5ESlJNVFUwSURNMU55QXhOVFFnTXpZNVVURTFOQ0EwTURVZ01USTVJRFF3TlZFeE1EY2dOREExSURreUlETTNOMVEyT1NBek1UWlVOVGNnTWpnd1VUVTFJREkzT0NBME1TQXlOemhJTWpkUk1qRWdNamcwSURJeElESTROMW9pTHo0OGNHRjBhQ0JwWkQwaVRVcFlMVEV6TFZSRldDMUpMVEZFTkRSRklpQmtQU0pOTXpNZ01UVTNVVE16SURJMU9DQXhNRGtnTXpRNVZESTRNQ0EwTkRGUk16TXhJRFEwTVNBek56QWdNemt5VVRNNE5pQTBNaklnTkRFMklEUXlNbEUwTWprZ05ESXlJRFF6T1NBME1UUlVORFE1SURNNU5GRTBORGtnTXpneElEUXhNaUF5TXpSVU16YzBJRFk0VVRNM05DQTBNeUF6T0RFZ016VlVOREF5SURJMlVUUXhNU0F5TnlBME1qSWdNelZSTkRReklEVTFJRFEyTXlBeE16RlJORFk1SURFMU1TQTBOek1nTVRVeVVUUTNOU0F4TlRNZ05EZ3pJREUxTTBnME9EZFJOVEEySURFMU15QTFNRFlnTVRRMFVUVXdOaUF4TXpnZ05UQXhJREV4TjFRME9ERWdOak5VTkRRNUlERXpVVFF6TmlBd0lEUXhOeUF0T0ZFME1Ea2dMVEV3SURNNU15QXRNVEJSTXpVNUlDMHhNQ0F6TXpZZ05WUXpNRFlnTXpaTU16QXdJRFV4VVRJNU9TQTFNaUF5T1RZZ05UQlJNamswSURRNElESTVNaUEwTmxFeU16TWdMVEV3SURFM01pQXRNVEJSTVRFM0lDMHhNQ0EzTlNBek1GUXpNeUF4TlRkYVRUTTFNU0F6TWpoUk16VXhJRE16TkNBek5EWWdNelV3VkRNeU15QXpPRFZVTWpjM0lEUXdOVkV5TkRJZ05EQTFJREl4TUNBek56UlVNVFl3SURJNU0xRXhNekVnTWpFMElERXhPU0F4TWpsUk1URTVJREV5TmlBeE1Ua2dNVEU0VkRFeE9DQXhNRFpSTVRFNElEWXhJREV6TmlBME5GUXhOemtnTWpaUk1qRTNJREkySURJMU5DQTFPVlF5T1RnZ01URXdVVE13TUNBeE1UUWdNekkxSURJeE4xUXpOVEVnTXpJNFdpSXZQanh3WVhSb0lHbGtQU0pOU2xndE1UTXRWRVZZTFVrdE1VUTBOVGtpSUdROUlrMHhNVGNnTlRsUk1URTNJREkySURFME1pQXlObEV4TnprZ01qWWdNakExSURFek1WRXlNVEVnTVRVeElESXhOU0F4TlRKUk1qRTNJREUxTXlBeU1qVWdNVFV6U0RJeU9WRXlNemdnTVRVeklESTBNU0F4TlROVU1qUTJJREUxTVZReU5EZ2dNVFEwVVRJME55QXhNemdnTWpRMUlERXlPRlF5TXpRZ09UQlVNakUwSURRelZERTRNeUEyVkRFek55QXRNVEZSTVRBeElDMHhNU0EzTUNBeE1WUXpPQ0E0TlZFek9DQTVOeUF6T1NBeE1ESk1NVEEwSURNMk1GRXhOamNnTmpFMUlERTJOeUEyTWpOUk1UWTNJRFl5TmlBeE5qWWdOakk0VkRFMk1pQTJNekpVTVRVM0lEWXpORlF4TkRrZ05qTTFWREUwTVNBMk16WlVNVE15SURZek4xUXhNaklnTmpNM1VURXhNaUEyTXpjZ01UQTVJRFl6TjFReE1ERWdOak00VkRrMUlEWTBNVlE1TkNBMk5EZFJPVFFnTmpRNUlEazJJRFkyTVZFeE1ERWdOamd3SURFd055QTJPREpVTVRjNUlEWTRPRkV4T1RRZ05qZzVJREl4TXlBMk9UQlVNalF6SURZNU0xUXlOVFFnTmprMFVUSTJOaUEyT1RRZ01qWTJJRFk0TmxFeU5qWWdOamMxSURFNU15QXpPRFpVTVRFNElEZ3pVVEV4T0NBNE1TQXhNVGdnTnpWVU1URTNJRFkxVmpVNVdpSXZQanh3WVhSb0lHbGtQU0pOU2xndE1UTXRWRVZZTFU0dE0wUWlJR1E5SWswMU5pQXpORGRSTlRZZ016WXdJRGN3SURNMk4wZzNNRGRSTnpJeUlETTFPU0EzTWpJZ016UTNVVGN5TWlBek16WWdOekE0SURNeU9Fd3pPVEFnTXpJM1NEY3lVVFUySURNek1pQTFOaUF6TkRkYVRUVTJJREUxTTFFMU5pQXhOamdnTnpJZ01UY3pTRGN3T0ZFM01qSWdNVFl6SURjeU1pQXhOVE5STnpJeUlERTBNQ0EzTURjZ01UTXpTRGN3VVRVMklERTBNQ0ExTmlBeE5UTmFJaTgrUEhCaGRHZ2dhV1E5SWsxS1dDMHhNeTFVUlZndFNTMHhSRFEwUmlJZ1pEMGlUVGN6SURZME4xRTNNeUEyTlRjZ056Y2dOamN3VkRnNUlEWTRNMUU1TUNBMk9ETWdNVFl4SURZNE9GUXlNelFnTmprMFVUSTBOaUEyT1RRZ01qUTJJRFk0TlZReU1USWdOVFF5VVRJd05DQTFNRGdnTVRrMUlEUTNNbFF4T0RBZ05ERTRUREUzTmlBek9UbFJNVGMySURNNU5pQXhPRElnTkRBeVVUSXpNU0EwTkRJZ01qZ3pJRFEwTWxFek5EVWdORFF5SURNNE15QXpPVFpVTkRJeUlESTRNRkUwTWpJZ01UWTVJRE0wTXlBM09WUXhOek1nTFRFeFVURXlNeUF0TVRFZ09ESWdNamRVTkRBZ01UVXdWakUxT1ZFME1DQXhPREFnTkRnZ01qRTNWRGszSURReE5GRXhORGNnTmpFeElERTBOeUEyTWpOVU1UQTVJRFl6TjFFeE1EUWdOak0zSURFd01TQTJNemRJT1RaUk9EWWdOak0zSURneklEWXpOMVEzTmlBMk5EQlVOek1nTmpRM1drMHpNellnTXpJMVZqTXpNVkV6TXpZZ05EQTFJREkzTlNBME1EVlJNalU0SURRd05TQXlOREFnTXprM1ZESXdOeUF6TnpaVU1UZ3hJRE0xTWxReE5qTWdNek13VERFMU55QXpNakpNTVRNMklESXpObEV4TVRRZ01UVXdJREV4TkNBeE1UUlJNVEUwSURZMklERXpPQ0EwTWxFeE5UUWdNallnTVRjNElESTJVVEl4TVNBeU5pQXlORFVnTlRoUk1qY3dJRGd4SURJNE5TQXhNVFJVTXpFNElESXhPVkV6TXpZZ01qa3hJRE16TmlBek1qVmFJaTgrUEhCaGRHZ2dhV1E5SWsxS1dDMHhNeTFVUlZndFRpMHpNQ0lnWkQwaVRUazJJRFU0TlZFeE5USWdOalkySURJME9TQTJOalpSTWprM0lEWTJOaUF6TkRVZ05qUXdWRFF5TXlBMU5EaFJORFl3SURRMk5TQTBOakFnTXpJd1VUUTJNQ0F4TmpVZ05ERTNJRGd6VVRNNU55QTBNU0F6TmpJZ01UWlVNekF4SUMweE5WUXlOVEFnTFRJeVVUSXlOQ0F0TWpJZ01UazRJQzB4TmxReE16Y2dNVFpVT0RJZ09ETlJNemtnTVRZMUlETTVJRE15TUZFek9TQTBPVFFnT1RZZ05UZzFXazB6TWpFZ05UazNVVEk1TVNBMk1qa2dNalV3SURZeU9WRXlNRGdnTmpJNUlERTNPQ0ExT1RkUk1UVXpJRFUzTVNBeE5EVWdOVEkxVkRFek55QXpNek5STVRNM0lERTNOU0F4TkRVZ01USTFWREU0TVNBME5sRXlNRGtnTVRZZ01qVXdJREUyVVRJNU1DQXhOaUF6TVRnZ05EWlJNelEzSURjMklETTFOQ0F4TXpCVU16WXlJRE16TTFFek5qSWdORGM0SURNMU5DQTFNalJVTXpJeElEVTVOMW9pTHo0OGNHRjBhQ0JwWkQwaVRVcFlMVEV6TFZSRldDMU9MVEpDSWlCa1BTSk5OVFlnTWpNM1ZEVTJJREkxTUZRM01DQXlOekJJTXpZNVZqUXlNRXd6TnpBZ05UY3dVVE00TUNBMU9ETWdNemc1SURVNE0xRTBNRElnTlRneklEUXdPU0ExTmpoV01qY3dTRGN3TjFFM01qSWdNall5SURjeU1pQXlOVEJVTnpBM0lESXpNRWcwTURsV0xUWTRVVFF3TVNBdE9ESWdNemt4SUMwNE1rZ3pPRGxJTXpnM1VUTTNOU0F0T0RJZ016WTVJQzAyT0ZZeU16QklOekJSTlRZZ01qTTNJRFUySURJMU1Gb2lMejQ4Y0dGMGFDQnBaRDBpVFVwWUxURXpMVlJGV0MxSkxURkVORFl3SWlCa1BTSk5NVE14SURJNE9WRXhNekVnTXpJeElERTBOeUF6TlRSVU1qQXpJRFF4TlZRek1EQWdORFF5VVRNMk1pQTBORElnTXprd0lEUXhOVlEwTVRrZ016VTFVVFF4T1NBek1qTWdOREF5SURNd09GUXpOalFnTWpreVVUTTFNU0F5T1RJZ016UXdJRE13TUZRek1qZ2dNekkyVVRNeU9DQXpORElnTXpNM0lETTFORlF6TlRRZ016Y3lWRE0yTnlBek56aFJNelk0SURNM09DQXpOamdnTXpjNVVUTTJPQ0F6T0RJZ016WXhJRE00T0ZRek16WWdNems1VkRJNU55QTBNRFZSTWpRNUlEUXdOU0F5TWpjZ016YzVWREl3TkNBek1qWlJNakEwSURNd01TQXlNak1nTWpreFZESTNPQ0F5TnpSVU16TXdJREkxT1ZFek9UWWdNak13SURNNU5pQXhOak5STXprMklERXpOU0F6T0RVZ01UQTNWRE0xTWlBMU1WUXlPRGtnTjFReE9UVWdMVEV3VVRFeE9DQXRNVEFnT0RZZ01UbFVOVE1nT0RkUk5UTWdNVEkySURjMElERTBNMVF4TVRnZ01UWXdVVEV6TXlBeE5qQWdNVFEySURFMU1WUXhOakFnTVRJd1VURTJNQ0E1TkNBeE5ESWdOelpVTVRFeElEVTRVVEV3T1NBMU55QXhNRGdnTlRkVU1UQTNJRFUxVVRFd09DQTFNaUF4TVRVZ05EZFVNVFEySURNMFZESXdNU0F5TjFFeU16Y2dNamNnTWpZeklETTRWRE13TVNBMk5sUXpNVGdnT1RkVU16SXpJREV5TWxFek1qTWdNVFV3SURNd01pQXhOalJVTWpVMElERTRNVlF4T1RVZ01UazJWREUwT0NBeU16RlJNVE14SURJMU5pQXhNekVnTWpnNVdpSXZQanh3WVhSb0lHbGtQU0pOU2xndE1UTXRWRVZZTFU0dE1qZ2lJR1E5SWswNU5DQXlOVEJST1RRZ016RTVJREV3TkNBek9ERlVNVEkzSURRNE9GUXhOalFnTlRjMlZESXdNaUEyTkROVU1qUTBJRFk1TlZReU56Y2dOekk1VkRNd01pQTNOVEJJTXpFMVNETXhPVkV6TXpNZ056VXdJRE16TXlBM05ERlJNek16SURjek9DQXpNVFlnTnpJd1ZESTNOU0EyTmpkVU1qSTJJRFU0TVZReE9EUWdORFF6VkRFMk55QXlOVEJVTVRnMElEVTRWREl5TlNBdE9ERlVNamMwSUMweE5qZFVNekUySUMweU1qQlVNek16SUMweU5ERlJNek16SUMweU5UQWdNekU0SUMweU5UQklNekUxU0RNd01rd3lOelFnTFRJeU5sRXhPREFnTFRFME1TQXhNemNnTFRFMFZEazBJREkxTUZvaUx6NDhjR0YwYUNCcFpEMGlUVXBZTFRFekxWUkZXQzFKTFRGRU5EVXlJaUJrUFNKTk16a2dNVFk0VVRNNUlESXlOU0ExT0NBeU56SlVNVEEzSURNMU1GUXhOelFnTkRBeVZESTBOQ0EwTXpOVU16QTNJRFEwTWtnek1UQlJNelUxSURRME1pQXpPRGdnTkRJd1ZEUXlNU0F6TlRWUk5ESXhJREkyTlNBek1UQWdNak0zVVRJMk1TQXlNalFnTVRjMklESXlNMUV4TXprZ01qSXpJREV6T0NBeU1qRlJNVE00SURJeE9TQXhNeklnTVRnMlZERXlOU0F4TWpoUk1USTFJRGd4SURFME5pQTFORlF5TURrZ01qWlVNekF5SURRMVZETTVOQ0F4TVRGUk5EQXpJREV5TVNBME1EWWdNVEl4VVRReE1DQXhNakVnTkRFNUlERXhNbFEwTWprZ09UaFVOREl3SURneVZETTVNQ0ExTlZRek5EUWdNalJVTWpneElDMHhWREl3TlNBdE1URlJNVEkySUMweE1TQTRNeUEwTWxRek9TQXhOamhhVFRNM015QXpOVE5STXpZM0lEUXdOU0F6TURVZ05EQTFVVEkzTWlBME1EVWdNalEwSURNNU1WUXhPVGtnTXpVM1ZERTNNQ0F6TVRaVU1UVTBJREk0TUZReE5Ea2dNall4VVRFME9TQXlOakFnTVRZNUlESTJNRkV5T0RJZ01qWXdJRE15TnlBeU9EUlVNemN6SURNMU0xb2lMejQ4Y0dGMGFDQnBaRDBpVFVwWUxURXpMVlJGV0MxSkxURkVORFl5SWlCa1BTSk5NakVnTWpnM1VUSXhJREk1TlNBek1DQXpNVGhVTlRVZ016Y3dWRGs1SURReU1GUXhOVGdnTkRReVVUSXdOQ0EwTkRJZ01qSTNJRFF4TjFReU5UQWdNelU0VVRJMU1DQXpOREFnTWpFMklESTBObFF4T0RJZ01UQTFVVEU0TWlBMk1pQXhPVFlnTkRWVU1qTTRJREkzVkRJNU1TQTBORlF6TWpnZ056aE1Nek01SURrMVVUTTBNU0E1T1NBek56Y2dNalEzVVRRd055QXpOamNnTkRFeklETTROMVEwTWpjZ05ERTJVVFEwTkNBME16RWdORFl6SURRek1WRTBPREFnTkRNeElEUTRPQ0EwTWpGVU5EazJJRFF3TWt3ME1qQWdPRFJSTkRFNUlEYzVJRFF4T1NBMk9GRTBNVGtnTkRNZ05ESTJJRE0xVkRRME55QXlObEUwTmprZ01qa2dORGd5SURVM1ZEVXhNaUF4TkRWUk5URTBJREUxTXlBMU16SWdNVFV6VVRVMU1TQXhOVE1nTlRVeElERTBORkUxTlRBZ01UTTVJRFUwT1NBeE16QlVOVFF3SURrNFZEVXlNeUExTlZRME9UZ2dNVGRVTkRZeUlDMDRVVFExTkNBdE1UQWdORE00SUMweE1GRXpOeklnTFRFd0lETTBOeUEwTmxFek5EVWdORFVnTXpNMklETTJWRE14T0NBeU1WUXlPVFlnTmxReU5qY2dMVFpVTWpNeklDMHhNVkV4T0RrZ0xURXhJREUxTlNBM1VURXdNeUF6T0NBeE1ETWdNVEV6VVRFd015QXhOekFnTVRNNElESTJNbFF4TnpNZ016YzVVVEUzTXlBek9EQWdNVGN6SURNNE1WRXhOek1nTXprd0lERTNNeUF6T1ROVU1UWTVJRFF3TUZReE5UZ2dOREEwU0RFMU5GRXhNekVnTkRBMElERXhNaUF6T0RWVU9ESWdNelEwVkRZMUlETXdNbFExTnlBeU9EQlJOVFVnTWpjNElEUXhJREkzT0VneU4xRXlNU0F5T0RRZ01qRWdNamczV2lJdlBqeHdZWFJvSUdsa1BTSk5TbGd0TVRNdFZFVllMVWt0TVVRME5URWlJR1E5SWswek5qWWdOamd6VVRNMk55QTJPRE1nTkRNNElEWTRPRlExTVRFZ05qazBVVFV5TXlBMk9UUWdOVEl6SURZNE5sRTFNak1nTmpjNUlEUTFNQ0F6T0RSVU16YzFJRGd6VkRNM05DQTJPRkV6TnpRZ01qWWdOREF5SURJMlVUUXhNU0F5TnlBME1qSWdNelZSTkRReklEVTFJRFEyTXlBeE16RlJORFk1SURFMU1TQTBOek1nTVRVeVVUUTNOU0F4TlRNZ05EZ3pJREUxTTBnME9EZElORGt4VVRVd05pQXhOVE1nTlRBMklERTBOVkUxTURZZ01UUXdJRFV3TXlBeE1qbFJORGt3SURjNUlEUTNNeUEwT0ZRME5EVWdPRlEwTVRjZ0xUaFJOREE1SUMweE1DQXpPVE1nTFRFd1VUTTFPU0F0TVRBZ016TTJJRFZVTXpBMklETTJURE13TUNBMU1WRXlPVGtnTlRJZ01qazJJRFV3VVRJNU5DQTBPQ0F5T1RJZ05EWlJNak16SUMweE1DQXhOeklnTFRFd1VURXhOeUF0TVRBZ056VWdNekJVTXpNZ01UVTNVVE16SURJd05TQTFNeUF5TlRWVU1UQXhJRE0wTVZFeE5EZ2dNems0SURFNU5TQTBNakJVTWpnd0lEUTBNbEV6TXpZZ05EUXlJRE0yTkNBME1EQlJNelk1SURNNU5DQXpOamtnTXprMlVUTTNNQ0EwTURBZ016azJJRFV3TlZRME1qUWdOakUyVVRReU5DQTJNamtnTkRFM0lEWXpNbFF6TnpnZ05qTTNTRE0xTjFFek5URWdOalF6SURNMU1TQTJORFZVTXpVeklEWTJORkV6TlRnZ05qZ3pJRE0yTmlBMk9ETmFUVE0xTWlBek1qWlJNekk1SURRd05TQXlOemNnTkRBMVVUSTBNaUEwTURVZ01qRXdJRE0zTkZReE5qQWdNamt6VVRFek1TQXlNVFFnTVRFNUlERXlPVkV4TVRrZ01USTJJREV4T1NBeE1UaFVNVEU0SURFd05sRXhNVGdnTmpFZ01UTTJJRFEwVkRFM09TQXlObEV5TXpNZ01qWWdNamt3SURrNFRESTVPQ0F4TURsTU16VXlJRE15TmxvaUx6NDhjR0YwYUNCcFpEMGlUVXBZTFRFekxWUkZXQzFKTFRGRU5EVXdJaUJrUFNKTk16UWdNVFU1VVRNMElESTJPQ0F4TWpBZ016VTFWRE13TmlBME5ESlJNell5SURRME1pQXpPVFFnTkRFNFZEUXlOeUF6TlRWUk5ESTNJRE15TmlBME1EZ2dNekEyVkRNMk1DQXlPRFZSTXpReElESTROU0F6TXpBZ01qazFWRE14T1NBek1qVlVNek13SURNMU9WUXpOVElnTXpnd1ZETTJOaUF6T0RaSU16WTNVVE0yTnlBek9EZ2dNell4SURNNU1sUXpOREFnTkRBd1ZETXdOaUEwTURSUk1qYzJJRFF3TkNBeU5Ea2dNemt3VVRJeU9DQXpPREVnTWpBMklETTFPVkV4TmpJZ016RTFJREUwTWlBeU16VlVNVEl4SURFeE9WRXhNakVnTnpNZ01UUTNJRFV3VVRFMk9TQXlOaUF5TURVZ01qWklNakE1VVRNeU1TQXlOaUF6T1RRZ01URXhVVFF3TXlBeE1qRWdOREEySURFeU1WRTBNVEFnTVRJeElEUXhPU0F4TVRKVU5ESTVJRGs0VkRReU1DQTRNMVF6T1RFZ05UVlVNelEySURJMVZESTRNaUF3VkRJd01pQXRNVEZSTVRJM0lDMHhNU0E0TVNBek4xUXpOQ0F4TlRsYUlpOCtQSEJoZEdnZ2FXUTlJazFLV0MweE15MVVSVmd0VGkwM1F5SWdaRDBpVFRFek9TQXRNalE1U0RFek4xRXhNalVnTFRJME9TQXhNVGtnTFRJek5WWXlOVEZNTVRJd0lEY3pOMUV4TXpBZ056VXdJREV6T1NBM05UQlJNVFV5SURjMU1DQXhOVGtnTnpNMVZpMHlNelZSTVRVeElDMHlORGtnTVRReElDMHlORGxJTVRNNVdpSXZQanh3WVhSb0lHbGtQU0pOU2xndE1UTXRWRVZZTFVrdE1VUTBNMFlpSUdROUlrMHlNamdnTmpNM1VURTVOQ0EyTXpjZ01Ua3lJRFkwTVZFeE9URWdOalF6SURFNU1TQTJORGxSTVRreElEWTNNeUF5TURJZ05qZ3lVVEl3TkNBMk9ETWdNakUzSURZNE0xRXlOekVnTmpnd0lETTBOQ0EyT0RCUk5EZzFJRFk0TUNBMU1EWWdOamd6U0RVeE9GRTFNalFnTmpjM0lEVXlOQ0EyTnpSVU5USXlJRFkxTmxFMU1UY2dOalF4SURVeE15QTJNemRJTkRjMVVUUXdOaUEyTXpZZ016azBJRFl5T0ZFek9EY2dOakkwSURNNE1DQTJNREJVTXpFeklETXpObEV5T1RjZ01qY3hJREkzT1NBeE9UaFVNalV5SURnNFRESTBNeUExTWxFeU5ETWdORGdnTWpVeUlEUTRWRE14TVNBME5rZ3pNamhSTXpZd0lEUTJJRE0zT1NBME4xUTBNamdnTlRSVU5EYzRJRGN5VkRVeU1pQXhNRFpVTlRZMElERTJNVkUxT0RBZ01Ua3hJRFU1TkNBeU1qaFVOakV4SURJM01GRTJNVFlnTWpjeklEWXlPQ0F5TnpOSU5qUXhVVFkwTnlBeU5qUWdOalEzSURJMk1sUTJNamNnTWpBelZEVTRNeUE0TTFRMU5UY2dPVkUxTlRVZ05DQTFOVE1nTTFRMU16Y2dNRlEwT1RRZ0xURlJORGd6SUMweElEUXhPQ0F0TVZReU9UUWdNRWd4TVRaUk16SWdNQ0F6TWlBeE1GRXpNaUF4TnlBek5DQXlORkV6T1NBME15QTBOQ0EwTlZFME9DQTBOaUExT1NBME5rZzJOVkU1TWlBME5pQXhNalVnTkRsUk1UTTVJRFV5SURFME5DQTJNVkV4TkRjZ05qVWdNakUySURNek9WUXlPRFVnTmpJNFVUSTROU0EyTXpVZ01qSTRJRFl6TjFvaUx6NDhjR0YwYUNCcFpEMGlUVXBZTFRFekxWUkZXQzFKTFRGRU5EVTBJaUJrUFNKTk16RXhJRFF6VVRJNU5pQXpNQ0F5TmpjZ01UVlVNakEySURCUk1UUXpJREFnTVRBMUlEUTFWRFkySURFMk1GRTJOaUF5TmpVZ01UUXpJRE0xTTFRek1UUWdORFF5VVRNMk1TQTBORElnTkRBeElETTVORXcwTURRZ016azRVVFF3TmlBME1ERWdOREE1SURRd05GUTBNVGdnTkRFeVZEUXpNU0EwTVRsVU5EUTNJRFF5TWxFME5qRWdOREl5SURRM01DQTBNVE5VTkRnd0lETTVORkUwT0RBZ016YzVJRFF5TXlBeE5USlVNell6SUMwNE1GRXpORFVnTFRFek5DQXlPRFlnTFRFMk9WUXhOVEVnTFRJd05WRXhNQ0F0TWpBMUlERXdJQzB4TXpkUk1UQWdMVEV4TVNBeU9DQXRPVEZVTnpRZ0xUY3hVVGc1SUMwM01TQXhNRElnTFRnd1ZERXhOaUF0TVRFeFVURXhOaUF0TVRJeElERXhOQ0F0TVRNd1ZERXdOeUF0TVRRMFZEazVJQzB4TlRSVU9USWdMVEUyTWt3NU1DQXRNVFkwU0RreFVURXdNU0F0TVRZM0lERTFNU0F0TVRZM1VURTRPU0F0TVRZM0lESXhNU0F0TVRVMVVUSXpOQ0F0TVRRMElESTFOQ0F0TVRJeVZESTRNaUF0TnpWUk1qZzRJQzAxTmlBeU9UZ2dMVEV6VVRNeE1TQXpOU0F6TVRFZ05ETmFUVE00TkNBek1qaE1Nemd3SURNek9WRXpOemNnTXpVd0lETTNOU0F6TlRSVU16WTVJRE0yT0ZRek5Ua2dNemd5VkRNME5pQXpPVE5VTXpJNElEUXdNbFF6TURZZ05EQTFVVEkyTWlBME1EVWdNakl4SURNMU1sRXhPVEVnTXpFeklERTNNU0F5TXpOVU1UVXhJREV4TjFFeE5URWdNemdnTWpFeklETTRVVEkyT1NBek9DQXpNak1nTVRBNFRETXpNU0F4TVRoTU16ZzBJRE15T0ZvaUx6NDhjR0YwYUNCcFpEMGlUVXBZTFRFekxWUkZXQzFPTFRJNUlpQmtQU0pOTmpBZ056UTVURFkwSURjMU1GRTJPU0EzTlRBZ056UWdOelV3U0RnMlRERXhOQ0EzTWpaUk1qQTRJRFkwTVNBeU5URWdOVEUwVkRJNU5DQXlOVEJSTWprMElERTRNaUF5T0RRZ01URTVWREkyTVNBeE1sUXlNalFnTFRjMlZERTROaUF0TVRRelZERTBOU0F0TVRrMFZERXhNeUF0TWpJM1ZEa3dJQzB5TkRaUk9EY2dMVEkwT1NBNE5pQXRNalV3U0RjMFVUWTJJQzB5TlRBZ05qTWdMVEkxTUZRMU9DQXRNalEzVkRVMUlDMHlNemhSTlRZZ0xUSXpOeUEyTmlBdE1qSTFVVEl5TVNBdE5qUWdNakl4SURJMU1GUTJOaUEzTWpWUk5UWWdOek0zSURVMUlEY3pPRkUxTlNBM05EWWdOakFnTnpRNVdpSXZQanh3WVhSb0lHbGtQU0pOU2xndE1UTXRWRVZZTFVrdE1VUTNNREFpSUdROUlrMHhPVEFnTFRJeVVURXlOQ0F0TWpJZ056WWdNVEZVTWpjZ01UQTNVVEkzSURFM05DQTVOeUF5TXpKTU1UQTNJREl6T1V3NU9TQXlORGhSTnpZZ01qY3pJRGMySURNd05GRTNOaUF6TmpRZ01UUTBJRFF3T0ZReU9UQWdORFV5U0RNd01sRXpOakFnTkRVeUlEUXdOU0EwTWpGUk5ESTRJRFF3TlNBME1qZ2dNemt5VVRReU9DQXpPREVnTkRFM0lETTJPVlF6T1RFZ016VTJVVE00TWlBek5UWWdNemN4SURNMk5WUXpNemdnTXpnelZESTRNeUF6T1RKUk1qRTNJRE01TWlBeE5qY2dNelk0VkRFeE5pQXpNRGhSTVRFMklESTRPU0F4TXpNZ01qY3lVVEUwTWlBeU5qTWdNVFExSURJMk1sUXhOVGNnTWpZMFVURTRPQ0F5TnpnZ01qTTRJREkzT0VneU5ETlJNekE0SURJM09DQXpNRGdnTWpRM1VUTXdPQ0F5TURZZ01qSXpJREl3TmxFeE56Y2dNakEySURFME1pQXlNVGxNTVRNeUlESXhNbEUyT0NBeE5qa2dOamdnTVRFeVVUWTRJRE01SURJd01TQXpPVkV5TlRNZ016a2dNamcySURRNVZETXlPQ0EzTWxRek5EVWdPVFJVTXpZeUlERXdOVkV6TnpZZ01UQXpJRE0zTmlBNE9GRXpOellnTnprZ016WTFJRFl5VkRNek5DQXlObFF5TnpVZ0xUaFVNVGt3SUMweU1sb2lMejQ4TDJSbFpuTStQR2NnYzNSeWIydGxQU0pqZFhKeVpXNTBRMjlzYjNJaUlHWnBiR3c5SW1OMWNuSmxiblJEYjJ4dmNpSWdjM1J5YjJ0bExYZHBaSFJvUFNJd0lpQjBjbUZ1YzJadmNtMDlJbk5qWVd4bEtERXNMVEVwSWo0OFp5QmtZWFJoTFcxdGJDMXViMlJsUFNKdFlYUm9JajQ4WnlCa1lYUmhMVzF0YkMxdWIyUmxQU0p0YVNJK1BIVnpaU0JrWVhSaExXTTlJakZFTkROQklpQjRiR2x1YXpwb2NtVm1QU0lqVFVwWUxURXpMVlJGV0MxSkxURkVORE5CSWk4K1BDOW5QanhuSUdSaGRHRXRiVzFzTFc1dlpHVTlJbTFwSWlCMGNtRnVjMlp2Y20wOUluUnlZVzV6YkdGMFpTZzNPRFlzTUNraVBqeDFjMlVnWkdGMFlTMWpQU0l4UkRRek5DSWdlR3hwYm1zNmFISmxaajBpSTAxS1dDMHhNeTFVUlZndFNTMHhSRFF6TkNJdlBqd3ZaejQ4WnlCa1lYUmhMVzF0YkMxdWIyUmxQU0p0YVNJZ2RISmhibk5tYjNKdFBTSjBjbUZ1YzJ4aGRHVW9NVFV6Tml3d0tTSStQSFZ6WlNCa1lYUmhMV005SWpGRU5EUXdJaUI0YkdsdWF6cG9jbVZtUFNJalRVcFlMVEV6TFZSRldDMUpMVEZFTkRRd0lpOCtQQzluUGp4bklHUmhkR0V0Ylcxc0xXNXZaR1U5SW0xdklpQjBjbUZ1YzJadmNtMDlJblJ5WVc1emJHRjBaU2d5T0RZMExqZ3NNQ2tpUGp4MWMyVWdaR0YwWVMxalBTSXpRU0lnZUd4cGJtczZhSEpsWmowaUkwMUtXQzB4TXkxVVJWZ3RUaTB6UVNJdlBqd3ZaejQ4WnlCa1lYUmhMVzF0YkMxdWIyUmxQU0p0YVNJZ2RISmhibk5tYjNKdFBTSjBjbUZ1YzJ4aGRHVW9NelF5TUM0MkxEQXBJajQ4ZFhObElHUmhkR0V0WXowaU1VUTBORE1pSUhoc2FXNXJPbWh5WldZOUlpTk5TbGd0TVRNdFZFVllMVWt0TVVRME5ETWlMejQ4TDJjK1BHY2daR0YwWVMxdGJXd3RibTlrWlQwaWJXa2lJSFJ5WVc1elptOXliVDBpZEhKaGJuTnNZWFJsS0RReE56RXVOaXd3S1NJK1BIVnpaU0JrWVhSaExXTTlJakZFTkRWR0lpQjRiR2x1YXpwb2NtVm1QU0lqVFVwWUxURXpMVlJGV0MxSkxURkVORFZHSWk4K1BDOW5QanhuSUdSaGRHRXRiVzFzTFc1dlpHVTlJbTFwSWlCMGNtRnVjMlp2Y20wOUluUnlZVzV6YkdGMFpTZzBOakl5TGpZc01Da2lQangxYzJVZ1pHRjBZUzFqUFNJeFJEUTFReUlnZUd4cGJtczZhSEpsWmowaUkwMUtXQzB4TXkxVVJWZ3RTUzB4UkRRMVF5SXZQand2Wno0OFp5QmtZWFJoTFcxdGJDMXViMlJsUFNKdGFTSWdkSEpoYm5ObWIzSnRQU0owY21GdWMyeGhkR1VvTlRFd055NDJMREFwSWo0OGRYTmxJR1JoZEdFdFl6MGlNVVEwTlVRaUlIaHNhVzVyT21oeVpXWTlJaU5OU2xndE1UTXRWRVZZTFVrdE1VUTBOVVFpTHo0OEwyYytQR2NnWkdGMFlTMXRiV3d0Ym05a1pUMGliV2tpSUhSeVlXNXpabTl5YlQwaWRISmhibk5zWVhSbEtEVTJNVEF1Tml3d0tTSStQSFZ6WlNCa1lYUmhMV005SWpGRU5EVkRJaUI0YkdsdWF6cG9jbVZtUFNJalRVcFlMVEV6TFZSRldDMUpMVEZFTkRWRElpOCtQQzluUGp4bklHUmhkR0V0Ylcxc0xXNXZaR1U5SW0xcElpQjBjbUZ1YzJadmNtMDlJblJ5WVc1emJHRjBaU2cyTURrMUxqWXNNQ2tpUGp4MWMyVWdaR0YwWVMxalBTSXhSRFExUmlJZ2VHeHBibXM2YUhKbFpqMGlJMDFLV0MweE15MVVSVmd0U1MweFJEUTFSaUl2UGp3dlp6NDhaeUJrWVhSaExXMXRiQzF1YjJSbFBTSnRhU0lnZEhKaGJuTm1iM0p0UFNKMGNtRnVjMnhoZEdVb05qVTBOaTQyTERBcElqNDhkWE5sSUdSaGRHRXRZejBpTVVRME5qRWlJSGhzYVc1ck9taHlaV1k5SWlOTlNsZ3RNVE10VkVWWUxVa3RNVVEwTmpFaUx6NDhMMmMrUEdjZ1pHRjBZUzF0Yld3dGJtOWtaVDBpYldraUlIUnlZVzV6Wm05eWJUMGlkSEpoYm5Oc1lYUmxLRFk1TURjdU5pd3dLU0krUEhWelpTQmtZWFJoTFdNOUlqRkVORFUySWlCNGJHbHVhenBvY21WbVBTSWpUVXBZTFRFekxWUkZXQzFKTFRGRU5EVTJJaTgrUEM5blBqeG5JR1JoZEdFdGJXMXNMVzV2WkdVOUltMXBJaUIwY21GdWMyWnZjbTA5SW5SeVlXNXpiR0YwWlNnM01qVXlMallzTUNraVBqeDFjMlVnWkdGMFlTMWpQU0l4UkRRMVF5SWdlR3hwYm1zNmFISmxaajBpSTAxS1dDMHhNeTFVUlZndFNTMHhSRFExUXlJdlBqd3ZaejQ4WnlCa1lYUmhMVzF0YkMxdWIyUmxQU0p0YzNWaUlpQjBjbUZ1YzJadmNtMDlJblJ5WVc1emJHRjBaU2czTnpNM0xqWXNNQ2tpUGp4bklHUmhkR0V0Ylcxc0xXNXZaR1U5SW0xcElqNDhkWE5sSUdSaGRHRXRZejBpTVVRME5VSWlJSGhzYVc1ck9taHlaV1k5SWlOTlNsZ3RNVE10VkVWWUxVa3RNVVEwTlVJaUx6NDhMMmMrUEdjZ1pHRjBZUzF0Yld3dGJtOWtaVDBpVkdWWVFYUnZiU0lnZEhKaGJuTm1iM0p0UFNKMGNtRnVjMnhoZEdVb05qTXpMQzB4TlRJdU55a2djMk5oYkdVb01DNDNNRGNwSWlCa1lYUmhMVzFxZUMxMFpYaGpiR0Z6Y3owaVQxSkVJajQ4WnlCa1lYUmhMVzF0YkMxdWIyUmxQU0p0YVNJK1BIVnpaU0JrWVhSaExXTTlJakZFTkRNMElpQjRiR2x1YXpwb2NtVm1QU0lqVFVwWUxURXpMVlJGV0MxSkxURkVORE0wSWk4K1BDOW5QanhuSUdSaGRHRXRiVzFzTFc1dlpHVTlJbTFwSWlCMGNtRnVjMlp2Y20wOUluUnlZVzV6YkdGMFpTZzNOVEFzTUNraVBqeDFjMlVnWkdGMFlTMWpQU0l4UkRRMVFpSWdlR3hwYm1zNmFISmxaajBpSTAxS1dDMHhNeTFVUlZndFNTMHhSRFExUWlJdlBqd3ZaejQ4WnlCa1lYUmhMVzF0YkMxdWIyUmxQU0p0YVNJZ2RISmhibk5tYjNKdFBTSjBjbUZ1YzJ4aGRHVW9NVE0xTUN3d0tTSStQSFZ6WlNCa1lYUmhMV005SWpGRU5EVkRJaUI0YkdsdWF6cG9jbVZtUFNJalRVcFlMVEV6TFZSRldDMUpMVEZFTkRWRElpOCtQQzluUGp4bklHUmhkR0V0Ylcxc0xXNXZaR1U5SW0xcElpQjBjbUZ1YzJadmNtMDlJblJ5WVc1emJHRjBaU2d4T0RNMUxEQXBJajQ4ZFhObElHUmhkR0V0WXowaU1VUTBOVUVpSUhoc2FXNXJPbWh5WldZOUlpTk5TbGd0TVRNdFZFVllMVWt0TVVRME5VRWlMejQ4TDJjK1BHY2daR0YwWVMxdGJXd3RibTlrWlQwaWJXa2lJSFJ5WVc1elptOXliVDBpZEhKaGJuTnNZWFJsS0RJM01UTXNNQ2tpUGp4MWMyVWdaR0YwWVMxalBTSXhSRFEwUlNJZ2VHeHBibXM2YUhKbFpqMGlJMDFLV0MweE15MVVSVmd0U1MweFJEUTBSU0l2UGp3dlp6NDhaeUJrWVhSaExXMXRiQzF1YjJSbFBTSnRhU0lnZEhKaGJuTm1iM0p0UFNKMGNtRnVjMnhoZEdVb016STBNaXd3S1NJK1BIVnpaU0JrWVhSaExXTTlJakZFTkRVNUlpQjRiR2x1YXpwb2NtVm1QU0lqVFVwWUxURXpMVlJGV0MxSkxURkVORFU1SWk4K1BDOW5QanhuSUdSaGRHRXRiVzFzTFc1dlpHVTlJbTFwSWlCMGNtRnVjMlp2Y20wOUluUnlZVzV6YkdGMFpTZ3pOVFF3TERBcElqNDhkWE5sSUdSaGRHRXRZejBpTVVRME5UWWlJSGhzYVc1ck9taHlaV1k5SWlOTlNsZ3RNVE10VkVWWUxVa3RNVVEwTlRZaUx6NDhMMmMrUEdjZ1pHRjBZUzF0Yld3dGJtOWtaVDBpYldraUlIUnlZVzV6Wm05eWJUMGlkSEpoYm5Oc1lYUmxLRE00T0RVc01Da2lQangxYzJVZ1pHRjBZUzFqUFNJeFJEUTBSU0lnZUd4cGJtczZhSEpsWmowaUkwMUtXQzB4TXkxVVJWZ3RTUzB4UkRRMFJTSXZQand2Wno0OEwyYytQQzluUGp4bklHUmhkR0V0Ylcxc0xXNXZaR1U5SW0xdklpQjBjbUZ1YzJadmNtMDlJblJ5WVc1emJHRjBaU2d4TVRneE9TNDFMREFwSWo0OGRYTmxJR1JoZEdFdFl6MGlNMFFpSUhoc2FXNXJPbWh5WldZOUlpTk5TbGd0TVRNdFZFVllMVTR0TTBRaUx6NDhMMmMrUEdjZ1pHRjBZUzF0Yld3dGJtOWtaVDBpYlhOMVlpSWdkSEpoYm5ObWIzSnRQU0owY21GdWMyeGhkR1VvTVRJNE56VXVNeXd3S1NJK1BHY2daR0YwWVMxdGJXd3RibTlrWlQwaWJXa2lQangxYzJVZ1pHRjBZUzFqUFNJeFJEUTBSaUlnZUd4cGJtczZhSEpsWmowaUkwMUtXQzB4TXkxVVJWZ3RTUzB4UkRRMFJpSXZQand2Wno0OFp5QmtZWFJoTFcxdGJDMXViMlJsUFNKdGJpSWdkSEpoYm5ObWIzSnRQU0owY21GdWMyeGhkR1VvTkRZeUxDMHhOVEFwSUhOallXeGxLREF1TnpBM0tTSStQSFZ6WlNCa1lYUmhMV005SWpNd0lpQjRiR2x1YXpwb2NtVm1QU0lqVFVwWUxURXpMVlJGV0MxT0xUTXdJaTgrUEM5blBqd3ZaejQ4WnlCa1lYUmhMVzF0YkMxdWIyUmxQU0p0YnlJZ2RISmhibk5tYjNKdFBTSjBjbUZ1YzJ4aGRHVW9NVE01TmpNdU1Td3dLU0krUEhWelpTQmtZWFJoTFdNOUlqSkNJaUI0YkdsdWF6cG9jbVZtUFNJalRVcFlMVEV6TFZSRldDMU9MVEpDSWk4K1BDOW5QanhuSUdSaGRHRXRiVzFzTFc1dlpHVTlJbTFwSWlCMGNtRnVjMlp2Y20wOUluUnlZVzV6YkdGMFpTZ3hORGsyTXk0ekxEQXBJajQ4ZFhObElHUmhkR0V0WXowaU1VUTBOakFpSUhoc2FXNXJPbWh5WldZOUlpTk5TbGd0TVRNdFZFVllMVWt0TVVRME5qQWlMejQ4TDJjK1BHY2daR0YwWVMxdGJXd3RibTlrWlQwaWJXOGlJSFJ5WVc1elptOXliVDBpZEhKaGJuTnNZWFJsS0RFMU5ETXlMak1zTUNraVBqeDFjMlVnWkdGMFlTMWpQU0l5T0NJZ2VHeHBibXM2YUhKbFpqMGlJMDFLV0MweE15MVVSVmd0VGkweU9DSXZQand2Wno0OFp5QmtZWFJoTFcxdGJDMXViMlJsUFNKdGFTSWdkSEpoYm5ObWIzSnRQU0owY21GdWMyeGhkR1VvTVRVNE1qRXVNeXd3S1NJK1BIVnpaU0JrWVhSaExXTTlJakZFTkRReklpQjRiR2x1YXpwb2NtVm1QU0lqVFVwWUxURXpMVlJGV0MxSkxURkVORFF6SWk4K1BDOW5QanhuSUdSaGRHRXRiVzFzTFc1dlpHVTlJbTFwSWlCMGNtRnVjMlp2Y20wOUluUnlZVzV6YkdGMFpTZ3hOalUzTWk0ekxEQXBJajQ4ZFhObElHUmhkR0V0WXowaU1VUTBOVVlpSUhoc2FXNXJPbWh5WldZOUlpTk5TbGd0TVRNdFZFVllMVWt0TVVRME5VWWlMejQ4TDJjK1BHY2daR0YwWVMxdGJXd3RibTlrWlQwaWJXa2lJSFJ5WVc1elptOXliVDBpZEhKaGJuTnNZWFJsS0RFM01ESXpMak1zTUNraVBqeDFjMlVnWkdGMFlTMWpQU0l4UkRRMVF5SWdlR3hwYm1zNmFISmxaajBpSTAxS1dDMHhNeTFVUlZndFNTMHhSRFExUXlJdlBqd3ZaejQ4WnlCa1lYUmhMVzF0YkMxdWIyUmxQU0p0YVNJZ2RISmhibk5tYjNKdFBTSjBjbUZ1YzJ4aGRHVW9NVGMxTURndU15d3dLU0krUEhWelpTQmtZWFJoTFdNOUlqRkVORFZFSWlCNGJHbHVhenBvY21WbVBTSWpUVXBZTFRFekxWUkZXQzFKTFRGRU5EVkVJaTgrUEM5blBqeG5JR1JoZEdFdGJXMXNMVzV2WkdVOUltMXBJaUIwY21GdWMyWnZjbTA5SW5SeVlXNXpiR0YwWlNneE9EQXhNUzR6TERBcElqNDhkWE5sSUdSaGRHRXRZejBpTVVRME5VTWlJSGhzYVc1ck9taHlaV1k5SWlOTlNsZ3RNVE10VkVWWUxVa3RNVVEwTlVNaUx6NDhMMmMrUEdjZ1pHRjBZUzF0Yld3dGJtOWtaVDBpYldraUlIUnlZVzV6Wm05eWJUMGlkSEpoYm5Oc1lYUmxLREU0TkRrMkxqTXNNQ2tpUGp4MWMyVWdaR0YwWVMxalBTSXhSRFExUmlJZ2VHeHBibXM2YUhKbFpqMGlJMDFLV0MweE15MVVSVmd0U1MweFJEUTFSaUl2UGp3dlp6NDhaeUJrWVhSaExXMXRiQzF1YjJSbFBTSnRhU0lnZEhKaGJuTm1iM0p0UFNKMGNtRnVjMnhoZEdVb01UZzVORGN1TXl3d0tTSStQSFZ6WlNCa1lYUmhMV005SWpGRU5EWXhJaUI0YkdsdWF6cG9jbVZtUFNJalRVcFlMVEV6TFZSRldDMUpMVEZFTkRZeElpOCtQQzluUGp4bklHUmhkR0V0Ylcxc0xXNXZaR1U5SW0xcElpQjBjbUZ1YzJadmNtMDlJblJ5WVc1emJHRjBaU2d4T1RNd09DNHpMREFwSWo0OGRYTmxJR1JoZEdFdFl6MGlNVVEwTlRZaUlIaHNhVzVyT21oeVpXWTlJaU5OU2xndE1UTXRWRVZZTFVrdE1VUTBOVFlpTHo0OEwyYytQR2NnWkdGMFlTMXRiV3d0Ym05a1pUMGliV2tpSUhSeVlXNXpabTl5YlQwaWRISmhibk5zWVhSbEtERTVOalV6TGpNc01Da2lQangxYzJVZ1pHRjBZUzFqUFNJeFJEUTFReUlnZUd4cGJtczZhSEpsWmowaUkwMUtXQzB4TXkxVVJWZ3RTUzB4UkRRMVF5SXZQand2Wno0OFp5QmtZWFJoTFcxdGJDMXViMlJsUFNKdGMzVmlJaUIwY21GdWMyWnZjbTA5SW5SeVlXNXpiR0YwWlNneU1ERXpPQzR6TERBcElqNDhaeUJrWVhSaExXMXRiQzF1YjJSbFBTSnRhU0krUEhWelpTQmtZWFJoTFdNOUlqRkVORFZDSWlCNGJHbHVhenBvY21WbVBTSWpUVXBZTFRFekxWUkZXQzFKTFRGRU5EVkNJaTgrUEM5blBqeG5JR1JoZEdFdGJXMXNMVzV2WkdVOUlsUmxXRUYwYjIwaUlIUnlZVzV6Wm05eWJUMGlkSEpoYm5Oc1lYUmxLRFl6TXl3dE1UVXlMamNwSUhOallXeGxLREF1TnpBM0tTSWdaR0YwWVMxdGFuZ3RkR1Y0WTJ4aGMzTTlJazlTUkNJK1BHY2daR0YwWVMxdGJXd3RibTlrWlQwaWJXa2lQangxYzJVZ1pHRjBZUzFqUFNJeFJEUXpOQ0lnZUd4cGJtczZhSEpsWmowaUkwMUtXQzB4TXkxVVJWZ3RTUzB4UkRRek5DSXZQand2Wno0OFp5QmtZWFJoTFcxdGJDMXViMlJsUFNKdGFTSWdkSEpoYm5ObWIzSnRQU0owY21GdWMyeGhkR1VvTnpVd0xEQXBJajQ4ZFhObElHUmhkR0V0WXowaU1VUTBOVUlpSUhoc2FXNXJPbWh5WldZOUlpTk5TbGd0TVRNdFZFVllMVWt0TVVRME5VSWlMejQ4TDJjK1BHY2daR0YwWVMxdGJXd3RibTlrWlQwaWJXa2lJSFJ5WVc1elptOXliVDBpZEhKaGJuTnNZWFJsS0RFek5UQXNNQ2tpUGp4MWMyVWdaR0YwWVMxalBTSXhSRFExTWlJZ2VHeHBibXM2YUhKbFpqMGlJMDFLV0MweE15MVVSVmd0U1MweFJEUTFNaUl2UGp3dlp6NDhaeUJrWVhSaExXMXRiQzF1YjJSbFBTSnRhU0lnZEhKaGJuTm1iM0p0UFNKMGNtRnVjMnhoZEdVb01UZ3hOaXd3S1NJK1BIVnpaU0JrWVhSaExXTTlJakZFTkRZeUlpQjRiR2x1YXpwb2NtVm1QU0lqVFVwWUxURXpMVlJGV0MxSkxURkVORFl5SWk4K1BDOW5QanhuSUdSaGRHRXRiVzFzTFc1dlpHVTlJbTFwSWlCMGNtRnVjMlp2Y20wOUluUnlZVzV6YkdGMFpTZ3lNemc0TERBcElqNDhkWE5sSUdSaGRHRXRZejBpTVVRME5VUWlJSGhzYVc1ck9taHlaV1k5SWlOTlNsZ3RNVE10VkVWWUxVa3RNVVEwTlVRaUx6NDhMMmMrUEdjZ1pHRjBZUzF0Yld3dGJtOWtaVDBpYldraUlIUnlZVzV6Wm05eWJUMGlkSEpoYm5Oc1lYUmxLREk0T1RFc01Da2lQangxYzJVZ1pHRjBZUzFqUFNJeFJEUTFPU0lnZUd4cGJtczZhSEpsWmowaUkwMUtXQzB4TXkxVVJWZ3RTUzB4UkRRMU9TSXZQand2Wno0OFp5QmtZWFJoTFcxdGJDMXViMlJsUFNKdGFTSWdkSEpoYm5ObWIzSnRQU0owY21GdWMyeGhkR1VvTXpFNE9Td3dLU0krUEhWelpTQmtZWFJoTFdNOUlqRkVORFZESWlCNGJHbHVhenBvY21WbVBTSWpUVXBZTFRFekxWUkZXQzFKTFRGRU5EVkRJaTgrUEM5blBqeG5JR1JoZEdFdGJXMXNMVzV2WkdVOUltMXBJaUIwY21GdWMyWnZjbTA5SW5SeVlXNXpiR0YwWlNnek5qYzBMREFwSWo0OGRYTmxJR1JoZEdFdFl6MGlNVVEwTlRZaUlIaHNhVzVyT21oeVpXWTlJaU5OU2xndE1UTXRWRVZZTFVrdE1VUTBOVFlpTHo0OEwyYytQR2NnWkdGMFlTMXRiV3d0Ym05a1pUMGliV2tpSUhSeVlXNXpabTl5YlQwaWRISmhibk5zWVhSbEtEUXdNVGtzTUNraVBqeDFjMlVnWkdGMFlTMWpQU0l4UkRRMU1TSWdlR3hwYm1zNmFISmxaajBpSTAxS1dDMHhNeTFVUlZndFNTMHhSRFExTVNJdlBqd3ZaejQ4WnlCa1lYUmhMVzF0YkMxdWIyUmxQU0p0YVNJZ2RISmhibk5tYjNKdFBTSjBjbUZ1YzJ4aGRHVW9ORFV6T1N3d0tTSStQSFZ6WlNCa1lYUmhMV005SWpGRU5EVXdJaUI0YkdsdWF6cG9jbVZtUFNJalRVcFlMVEV6TFZSRldDMUpMVEZFTkRVd0lpOCtQQzluUGp4bklHUmhkR0V0Ylcxc0xXNXZaR1U5SW0xcElpQjBjbUZ1YzJadmNtMDlJblJ5WVc1emJHRjBaU2cwT1RjeUxEQXBJajQ4ZFhObElHUmhkR0V0WXowaU1VUTBOVElpSUhoc2FXNXJPbWh5WldZOUlpTk5TbGd0TVRNdFZFVllMVWt0TVVRME5USWlMejQ4TDJjK1BHY2daR0YwWVMxdGJXd3RibTlrWlQwaWJXa2lJSFJ5WVc1elptOXliVDBpZEhKaGJuTnNZWFJsS0RVME16Z3NNQ2tpUGp4MWMyVWdaR0YwWVMxalBTSXhSRFExT1NJZ2VHeHBibXM2YUhKbFpqMGlJMDFLV0MweE15MVVSVmd0U1MweFJEUTFPU0l2UGp3dlp6NDhaeUJrWVhSaExXMXRiQzF1YjJSbFBTSnRhU0lnZEhKaGJuTm1iM0p0UFNKMGNtRnVjMnhoZEdVb05UY3pOaXd3S1NJK1BIVnpaU0JrWVhSaExXTTlJakZFTkRVNUlpQjRiR2x1YXpwb2NtVm1QU0lqVFVwWUxURXpMVlJGV0MxSkxURkVORFU1SWk4K1BDOW5QanhuSUdSaGRHRXRiVzFzTFc1dlpHVTlJbTFwSWlCMGNtRnVjMlp2Y20wOUluUnlZVzV6YkdGMFpTZzJNRE0wTERBcElqNDhkWE5sSUdSaGRHRXRZejBpTVVRME5qQWlJSGhzYVc1ck9taHlaV1k5SWlOTlNsZ3RNVE10VkVWWUxVa3RNVVEwTmpBaUx6NDhMMmMrUEM5blBqd3ZaejQ4WnlCa1lYUmhMVzF0YkMxdWIyUmxQU0pVWlZoQmRHOXRJaUJrWVhSaExXMXFlQzEwWlhoamJHRnpjejBpVDFKRUlpQjBjbUZ1YzJadmNtMDlJblJ5WVc1emJHRjBaU2d5TlRReE9TNDJMREFwSWo0OFp5QmtZWFJoTFcxdGJDMXViMlJsUFNKdGJ5SWdkSEpoYm5ObWIzSnRQU0owY21GdWMyeGhkR1VvTUNBdE1DNDFLU0krUEhWelpTQmtZWFJoTFdNOUlqZERJaUI0YkdsdWF6cG9jbVZtUFNJalRVcFlMVEV6TFZSRldDMU9MVGRESWk4K1BDOW5Qand2Wno0OFp5QmtZWFJoTFcxdGJDMXViMlJsUFNKdGFTSWdkSEpoYm5ObWIzSnRQU0owY21GdWMyeGhkR1VvTWpVMk9UY3VOaXd3S1NJK1BIVnpaU0JrWVhSaExXTTlJakZFTkROR0lpQjRiR2x1YXpwb2NtVm1QU0lqVFVwWUxURXpMVlJGV0MxSkxURkVORE5HSWk4K1BDOW5QanhuSUdSaGRHRXRiVzFzTFc1dlpHVTlJbTFwSWlCMGNtRnVjMlp2Y20wOUluUnlZVzV6YkdGMFpTZ3lOak0zT0M0MkxEQXBJajQ4ZFhObElHUmhkR0V0WXowaU1VUTBOVFlpSUhoc2FXNXJPbWh5WldZOUlpTk5TbGd0TVRNdFZFVllMVWt0TVVRME5UWWlMejQ4TDJjK1BHY2daR0YwWVMxdGJXd3RibTlrWlQwaWJXa2lJSFJ5WVc1elptOXliVDBpZEhKaGJuTnNZWFJsS0RJMk56SXpMallzTUNraVBqeDFjMlVnWkdGMFlTMWpQU0l4UkRRMVFpSWdlR3hwYm1zNmFISmxaajBpSTAxS1dDMHhNeTFVUlZndFNTMHhSRFExUWlJdlBqd3ZaejQ4WnlCa1lYUmhMVzF0YkMxdWIyUmxQU0p0YVNJZ2RISmhibk5tYjNKdFBTSjBjbUZ1YzJ4aGRHVW9NamN6TWpNdU5pd3dLU0krUEhWelpTQmtZWFJoTFdNOUlqRkVORFV5SWlCNGJHbHVhenBvY21WbVBTSWpUVXBZTFRFekxWUkZXQzFKTFRGRU5EVXlJaTgrUEM5blBqeG5JR1JoZEdFdGJXMXNMVzV2WkdVOUltMXBJaUIwY21GdWMyWnZjbTA5SW5SeVlXNXpiR0YwWlNneU56YzRPUzQyTERBcElqNDhkWE5sSUdSaGRHRXRZejBpTVVRME5FVWlJSGhzYVc1ck9taHlaV1k5SWlOTlNsZ3RNVE10VkVWWUxVa3RNVVEwTkVVaUx6NDhMMmMrUEdjZ1pHRjBZUzF0Yld3dGJtOWtaVDBpYldraUlIUnlZVzV6Wm05eWJUMGlkSEpoYm5Oc1lYUmxLREk0TXpFNExqWXNNQ2tpUGp4MWMyVWdaR0YwWVMxalBTSXhSRFExTkNJZ2VHeHBibXM2YUhKbFpqMGlJMDFLV0MweE15MVVSVmd0U1MweFJEUTFOQ0l2UGp3dlp6NDhaeUJrWVhSaExXMXRiQzF1YjJSbFBTSnRhU0lnZEhKaGJuTm1iM0p0UFNKMGNtRnVjMnhoZEdVb01qZzNPVFV1Tml3d0tTSStQSFZ6WlNCa1lYUmhMV005SWpGRU5EVXlJaUI0YkdsdWF6cG9jbVZtUFNJalRVcFlMVEV6TFZSRldDMUpMVEZFTkRVeUlpOCtQQzluUGp4bklHUmhkR0V0Ylcxc0xXNXZaR1U5SW0xdklpQjBjbUZ1YzJadmNtMDlJblJ5WVc1emJHRjBaU2d5T1RJMk1TNDJMREFwSWo0OGRYTmxJR1JoZEdFdFl6MGlNamtpSUhoc2FXNXJPbWh5WldZOUlpTk5TbGd0TVRNdFZFVllMVTR0TWpraUx6NDhMMmMrUEdjZ1pHRjBZUzF0Yld3dGJtOWtaVDBpYlc4aUlIUnlZVzV6Wm05eWJUMGlkSEpoYm5Oc1lYUmxLREk1T0RjeUxqZ3NNQ2tpUGp4MWMyVWdaR0YwWVMxalBTSXlRaUlnZUd4cGJtczZhSEpsWmowaUkwMUtXQzB4TXkxVVJWZ3RUaTB5UWlJdlBqd3ZaejQ4WnlCa1lYUmhMVzF0YkMxdWIyUmxQU0p0YVNJZ2RISmhibk5tYjNKdFBTSjBjbUZ1YzJ4aGRHVW9NekE0TnpNc01Da2lQangxYzJVZ1pHRjBZUzFqUFNJeFJEUXpSaUlnZUd4cGJtczZhSEpsWmowaUkwMUtXQzB4TXkxVVJWZ3RTUzB4UkRRelJpSXZQand2Wno0OFp5QmtZWFJoTFcxdGJDMXViMlJsUFNKdGFTSWdkSEpoYm5ObWIzSnRQU0owY21GdWMyeGhkR1VvTXpFMU5UUXNNQ2tpUGp4MWMyVWdaR0YwWVMxalBTSXhSRFExTmlJZ2VHeHBibXM2YUhKbFpqMGlJMDFLV0MweE15MVVSVmd0U1MweFJEUTFOaUl2UGp3dlp6NDhaeUJrWVhSaExXMXRiQzF1YjJSbFBTSnRhU0lnZEhKaGJuTm1iM0p0UFNKMGNtRnVjMnhoZEdVb016RTRPVGtzTUNraVBqeDFjMlVnWkdGMFlTMWpQU0l4UkRRMVFpSWdlR3hwYm1zNmFISmxaajBpSTAxS1dDMHhNeTFVUlZndFNTMHhSRFExUWlJdlBqd3ZaejQ4WnlCa1lYUmhMVzF0YkMxdWIyUmxQU0p0YVNJZ2RISmhibk5tYjNKdFBTSjBjbUZ1YzJ4aGRHVW9NekkwT1Rrc01Da2lQangxYzJVZ1pHRjBZUzFqUFNJeFJEUTFNaUlnZUd4cGJtczZhSEpsWmowaUkwMUtXQzB4TXkxVVJWZ3RTUzB4UkRRMU1pSXZQand2Wno0OFp5QmtZWFJoTFcxdGJDMXViMlJsUFNKdGFTSWdkSEpoYm5ObWIzSnRQU0owY21GdWMyeGhkR1VvTXpJNU5qVXNNQ2tpUGp4MWMyVWdaR0YwWVMxalBTSXhSRFEwUlNJZ2VHeHBibXM2YUhKbFpqMGlJMDFLV0MweE15MVVSVmd0U1MweFJEUTBSU0l2UGp3dlp6NDhaeUJrWVhSaExXMXRiQzF1YjJSbFBTSnRhU0lnZEhKaGJuTm1iM0p0UFNKMGNtRnVjMnhoZEdVb016TTBPVFFzTUNraVBqeDFjMlVnWkdGMFlTMWpQU0l4UkRRMU5DSWdlR3hwYm1zNmFISmxaajBpSTAxS1dDMHhNeTFVUlZndFNTMHhSRFExTkNJdlBqd3ZaejQ4WnlCa1lYUmhMVzF0YkMxdWIyUmxQU0p0YVNJZ2RISmhibk5tYjNKdFBTSjBjbUZ1YzJ4aGRHVW9Nek01TnpFc01Da2lQangxYzJVZ1pHRjBZUzFqUFNJeFJEUTFNaUlnZUd4cGJtczZhSEpsWmowaUkwMUtXQzB4TXkxVVJWZ3RTUzB4UkRRMU1pSXZQand2Wno0OFp5QmtZWFJoTFcxdGJDMXViMlJsUFNKdGJ5SWdkSEpoYm5ObWIzSnRQU0owY21GdWMyeGhkR1VvTXpRMk5Ua3VNeXd3S1NJK1BIVnpaU0JrWVhSaExXTTlJakpDSWlCNGJHbHVhenBvY21WbVBTSWpUVXBZTFRFekxWUkZXQzFPTFRKQ0lpOCtQQzluUGp4bklHUmhkR0V0Ylcxc0xXNXZaR1U5SW0xcElpQjBjbUZ1YzJadmNtMDlJblJ5WVc1emJHRjBaU2d6TlRZMU9TNDFMREFwSWo0OGRYTmxJR1JoZEdFdFl6MGlNVVEzTURBaUlIaHNhVzVyT21oeVpXWTlJaU5OU2xndE1UTXRWRVZZTFVrdE1VUTNNREFpTHo0OEwyYytQQzluUGp3dlp6NDhMM04yWno0PSIsCgkiUmVhbFZpZXdTaXplSnNvbiIgOiAie1wiaGVpZ2h0XCI6Mzc1LFwid2lkdGhcIjo5MTc4LjU3MTE2Njk5MjE4OH0iCn0K"/>
    </extobj>
  </extobjs>
</s:customData>
</file>

<file path=customXml/itemProps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</Words>
  <Application>WPS Presentation</Application>
  <PresentationFormat>Произвольный</PresentationFormat>
  <Paragraphs>40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google1599737165</cp:lastModifiedBy>
  <cp:revision>12</cp:revision>
  <dcterms:created xsi:type="dcterms:W3CDTF">2025-07-23T00:59:00Z</dcterms:created>
  <dcterms:modified xsi:type="dcterms:W3CDTF">2025-12-01T16:10:15Z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1049-12.2.0.23155</vt:lpwstr>
  </property>
  <property fmtid="{D5CDD505-2E9C-101B-9397-08002B2CF9AE}" pid="3" name="ICV">
    <vt:lpwstr>41F0DFB0DC1C4A968A5037C56E666A5F_11</vt:lpwstr>
  </property>
</Properties>
</file>

<file path=docProps/thumbnail.jpeg>
</file>